
<file path=[Content_Types].xml><?xml version="1.0" encoding="utf-8"?>
<Types xmlns="http://schemas.openxmlformats.org/package/2006/content-types"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6" r:id="rId4"/>
  </p:sldMasterIdLst>
  <p:notesMasterIdLst>
    <p:notesMasterId r:id="rId18"/>
  </p:notesMasterIdLst>
  <p:handoutMasterIdLst>
    <p:handoutMasterId r:id="rId19"/>
  </p:handoutMasterIdLst>
  <p:sldIdLst>
    <p:sldId id="256" r:id="rId5"/>
    <p:sldId id="306" r:id="rId6"/>
    <p:sldId id="262" r:id="rId7"/>
    <p:sldId id="308" r:id="rId8"/>
    <p:sldId id="303" r:id="rId9"/>
    <p:sldId id="304" r:id="rId10"/>
    <p:sldId id="307" r:id="rId11"/>
    <p:sldId id="297" r:id="rId12"/>
    <p:sldId id="300" r:id="rId13"/>
    <p:sldId id="266" r:id="rId14"/>
    <p:sldId id="305" r:id="rId15"/>
    <p:sldId id="309" r:id="rId16"/>
    <p:sldId id="276" r:id="rId17"/>
  </p:sldIdLst>
  <p:sldSz cx="12192000" cy="6858000"/>
  <p:notesSz cx="6858000" cy="9144000"/>
  <p:defaultTextStyle>
    <a:defPPr rtl="0"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zione predefinita" id="{13284FA4-DDF6-4365-B1CC-1F371BCE1E07}">
          <p14:sldIdLst>
            <p14:sldId id="256"/>
            <p14:sldId id="306"/>
            <p14:sldId id="262"/>
            <p14:sldId id="308"/>
            <p14:sldId id="303"/>
            <p14:sldId id="304"/>
            <p14:sldId id="307"/>
            <p14:sldId id="297"/>
            <p14:sldId id="300"/>
            <p14:sldId id="266"/>
            <p14:sldId id="305"/>
            <p14:sldId id="309"/>
            <p14:sldId id="27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336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5" name="Author" initials="A" lastIdx="0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E6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9804" autoAdjust="0"/>
  </p:normalViewPr>
  <p:slideViewPr>
    <p:cSldViewPr snapToGrid="0">
      <p:cViewPr varScale="1">
        <p:scale>
          <a:sx n="74" d="100"/>
          <a:sy n="74" d="100"/>
        </p:scale>
        <p:origin x="1042" y="67"/>
      </p:cViewPr>
      <p:guideLst>
        <p:guide orient="horz" pos="33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4632" y="133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53F6ED8B-CF52-4A64-BACC-61D9C1041E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it-IT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0D7022B2-02C5-4E03-99BC-0BA3C57AC49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DBC54730-5EBA-4920-A6C4-7F8458A7F940}" type="datetime1">
              <a:rPr lang="it-IT" smtClean="0"/>
              <a:t>13/02/2024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BC3FEE8C-8D38-4F2A-950E-071C6823E27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C567A6D-959B-4552-AB8D-4CCA819CAA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4BF9A36D-7FAC-478F-9944-F324014F6FD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4246769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it-IT" noProof="0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EC1C34-318D-43A8-83F5-3AC8647FE75E}" type="datetime1">
              <a:rPr lang="it-IT" smtClean="0"/>
              <a:pPr/>
              <a:t>13/02/2024</a:t>
            </a:fld>
            <a:endParaRPr lang="it-IT" dirty="0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it-IT" noProof="0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it-IT" noProof="0"/>
              <a:t>Fare clic per modificare lo stile del titolo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4B9A9E5-4F7F-4A7D-9DE1-899232329269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38778318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Di cosa</a:t>
            </a:r>
          </a:p>
          <a:p>
            <a:r>
              <a:rPr lang="it-IT" dirty="0"/>
              <a:t>Analisi audio orientata </a:t>
            </a:r>
            <a:r>
              <a:rPr lang="it-IT" dirty="0" err="1"/>
              <a:t>alal</a:t>
            </a:r>
            <a:r>
              <a:rPr lang="it-IT" dirty="0"/>
              <a:t> rivelazione di situazione di pericolo, </a:t>
            </a:r>
            <a:r>
              <a:rPr lang="it-IT" dirty="0" err="1"/>
              <a:t>relaizzazione</a:t>
            </a:r>
            <a:r>
              <a:rPr lang="it-IT" dirty="0"/>
              <a:t> di un prototipo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429553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SPIEGARE PRIMA DELLA DEMO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16508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13567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Togli i esimo,  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it-IT" smtClean="0"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550005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it-IT" dirty="0"/>
              <a:t>D: puo funzionare in live? </a:t>
            </a:r>
          </a:p>
          <a:p>
            <a:pPr rtl="0"/>
            <a:r>
              <a:rPr lang="it-IT" dirty="0"/>
              <a:t>Dire che ce un </a:t>
            </a:r>
            <a:r>
              <a:rPr lang="it-IT" dirty="0" err="1"/>
              <a:t>inevetabile</a:t>
            </a:r>
            <a:r>
              <a:rPr lang="it-IT" dirty="0"/>
              <a:t> ritardo. (caratteristica sistema)</a:t>
            </a:r>
          </a:p>
          <a:p>
            <a:pPr rtl="0"/>
            <a:r>
              <a:rPr lang="it-IT" dirty="0"/>
              <a:t>Aggiunger immagini</a:t>
            </a:r>
          </a:p>
          <a:p>
            <a:pPr rtl="0"/>
            <a:r>
              <a:rPr lang="it-IT" dirty="0"/>
              <a:t>Nella tesi: poco codice, solo </a:t>
            </a:r>
            <a:r>
              <a:rPr lang="it-IT" dirty="0" err="1"/>
              <a:t>importnte</a:t>
            </a:r>
            <a:r>
              <a:rPr lang="it-IT" dirty="0"/>
              <a:t>, librerie sol le piu importanti.</a:t>
            </a:r>
          </a:p>
          <a:p>
            <a:pPr rtl="0"/>
            <a:endParaRPr lang="it-IT" dirty="0"/>
          </a:p>
          <a:p>
            <a:pPr rtl="0"/>
            <a:r>
              <a:rPr lang="it-IT" dirty="0"/>
              <a:t>METTERE prima una slide 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4B9A9E5-4F7F-4A7D-9DE1-899232329269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03282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542740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Video: deep learning, quindi spiegare la distinzione col </a:t>
            </a:r>
            <a:r>
              <a:rPr lang="it-IT" dirty="0" err="1"/>
              <a:t>machinelearning</a:t>
            </a:r>
            <a:r>
              <a:rPr lang="it-IT" dirty="0"/>
              <a:t>,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397353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Metter link paper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364039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Mettere qualcosa sopra,  poi spiegare pipeline di cosa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512601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Slide  in piu su </a:t>
            </a:r>
            <a:r>
              <a:rPr lang="it-IT" dirty="0" err="1"/>
              <a:t>svm</a:t>
            </a:r>
            <a:r>
              <a:rPr lang="it-IT" dirty="0"/>
              <a:t> con immagine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659860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Spiegare meglio registrazione di cosa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109635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744687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Togli i esimo,  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245883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7" Type="http://schemas.openxmlformats.org/officeDocument/2006/relationships/image" Target="../media/image20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16040" y="4434840"/>
            <a:ext cx="4941771" cy="1122202"/>
          </a:xfrm>
        </p:spPr>
        <p:txBody>
          <a:bodyPr rtlCol="0" anchor="b">
            <a:noAutofit/>
          </a:bodyPr>
          <a:lstStyle>
            <a:lvl1pPr algn="l">
              <a:defRPr sz="360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it-IT" noProof="0"/>
              <a:t>FARE CLIC PER MODIFICARE LO STILE DEL TITOLO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396660"/>
          </a:xfrm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it-IT" noProof="0"/>
              <a:t>Fare clic per modificare lo stile del sottotitolo dello schema</a:t>
            </a:r>
          </a:p>
        </p:txBody>
      </p:sp>
      <p:pic>
        <p:nvPicPr>
          <p:cNvPr id="8" name="Elemento grafico 7">
            <a:extLst>
              <a:ext uri="{FF2B5EF4-FFF2-40B4-BE49-F238E27FC236}">
                <a16:creationId xmlns:a16="http://schemas.microsoft.com/office/drawing/2014/main" id="{A04F1E16-9A84-4D0E-9706-79C396AF6A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1086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ronto di mercato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it-IT" noProof="0"/>
              <a:t>FARE CLIC PER MODIFICARE LO STILE DEL TITOLO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063855" y="3064615"/>
            <a:ext cx="1240971" cy="823912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#</a:t>
            </a:r>
          </a:p>
        </p:txBody>
      </p:sp>
      <p:sp>
        <p:nvSpPr>
          <p:cNvPr id="23" name="Segnaposto testo 2">
            <a:extLst>
              <a:ext uri="{FF2B5EF4-FFF2-40B4-BE49-F238E27FC236}">
                <a16:creationId xmlns:a16="http://schemas.microsoft.com/office/drawing/2014/main" id="{A066E2EA-C6EA-4A02-818E-33BD582D92E7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5475514" y="3064615"/>
            <a:ext cx="1240971" cy="823912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#</a:t>
            </a:r>
          </a:p>
        </p:txBody>
      </p:sp>
      <p:sp>
        <p:nvSpPr>
          <p:cNvPr id="24" name="Segnaposto testo 2">
            <a:extLst>
              <a:ext uri="{FF2B5EF4-FFF2-40B4-BE49-F238E27FC236}">
                <a16:creationId xmlns:a16="http://schemas.microsoft.com/office/drawing/2014/main" id="{97B9C3B0-3522-407C-B662-631E19ECC95F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8887174" y="3064615"/>
            <a:ext cx="1240971" cy="823912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#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129698" y="4824188"/>
            <a:ext cx="3124093" cy="462927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it-IT" noProof="0"/>
              <a:t>Fai clic per modificare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526261" y="4824188"/>
            <a:ext cx="3139479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2000" cap="all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it-IT" noProof="0"/>
              <a:t>Fai clic per modificare</a:t>
            </a:r>
          </a:p>
        </p:txBody>
      </p:sp>
      <p:sp>
        <p:nvSpPr>
          <p:cNvPr id="22" name="Segnaposto contenuto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7938210" y="4824188"/>
            <a:ext cx="3124093" cy="462927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pic>
        <p:nvPicPr>
          <p:cNvPr id="11" name="Elemento grafico 10">
            <a:extLst>
              <a:ext uri="{FF2B5EF4-FFF2-40B4-BE49-F238E27FC236}">
                <a16:creationId xmlns:a16="http://schemas.microsoft.com/office/drawing/2014/main" id="{B38B0D13-BD5F-460B-B337-F4A934202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65141" y="2358007"/>
            <a:ext cx="2438400" cy="2019300"/>
          </a:xfrm>
          <a:prstGeom prst="rect">
            <a:avLst/>
          </a:prstGeom>
        </p:spPr>
      </p:pic>
      <p:pic>
        <p:nvPicPr>
          <p:cNvPr id="13" name="Elemento grafico 12">
            <a:extLst>
              <a:ext uri="{FF2B5EF4-FFF2-40B4-BE49-F238E27FC236}">
                <a16:creationId xmlns:a16="http://schemas.microsoft.com/office/drawing/2014/main" id="{BE72876B-D3DA-4462-9E24-3354D8D02A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00625" y="2531837"/>
            <a:ext cx="2190750" cy="1943100"/>
          </a:xfrm>
          <a:prstGeom prst="rect">
            <a:avLst/>
          </a:prstGeom>
        </p:spPr>
      </p:pic>
      <p:pic>
        <p:nvPicPr>
          <p:cNvPr id="15" name="Elemento grafico 14">
            <a:extLst>
              <a:ext uri="{FF2B5EF4-FFF2-40B4-BE49-F238E27FC236}">
                <a16:creationId xmlns:a16="http://schemas.microsoft.com/office/drawing/2014/main" id="{14A539B6-6E3F-41BA-ACE2-76E8BB6516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45608" y="2421056"/>
            <a:ext cx="2324100" cy="2057400"/>
          </a:xfrm>
          <a:prstGeom prst="rect">
            <a:avLst/>
          </a:prstGeom>
        </p:spPr>
      </p:pic>
      <p:sp>
        <p:nvSpPr>
          <p:cNvPr id="25" name="Segnaposto contenuto 3">
            <a:extLst>
              <a:ext uri="{FF2B5EF4-FFF2-40B4-BE49-F238E27FC236}">
                <a16:creationId xmlns:a16="http://schemas.microsoft.com/office/drawing/2014/main" id="{82D8880F-3EAC-45C9-91F2-19A193791A18}"/>
              </a:ext>
            </a:extLst>
          </p:cNvPr>
          <p:cNvSpPr>
            <a:spLocks noGrp="1"/>
          </p:cNvSpPr>
          <p:nvPr>
            <p:ph sz="half" idx="17" hasCustomPrompt="1"/>
          </p:nvPr>
        </p:nvSpPr>
        <p:spPr>
          <a:xfrm>
            <a:off x="1129698" y="5280763"/>
            <a:ext cx="3124093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26" name="Segnaposto contenuto 5">
            <a:extLst>
              <a:ext uri="{FF2B5EF4-FFF2-40B4-BE49-F238E27FC236}">
                <a16:creationId xmlns:a16="http://schemas.microsoft.com/office/drawing/2014/main" id="{9019518E-E850-403D-A5B5-4B53F8C4A56B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4526261" y="5280763"/>
            <a:ext cx="3139479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lnSpc>
                <a:spcPct val="100000"/>
              </a:lnSpc>
              <a:buNone/>
              <a:defRPr sz="1400" cap="none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it-IT" noProof="0"/>
              <a:t>Fare clic per modificare lo stile del titolo</a:t>
            </a:r>
          </a:p>
          <a:p>
            <a:pPr lvl="1" rtl="0"/>
            <a:endParaRPr lang="it-IT" noProof="0"/>
          </a:p>
        </p:txBody>
      </p:sp>
      <p:sp>
        <p:nvSpPr>
          <p:cNvPr id="27" name="Segnaposto contenuto 3">
            <a:extLst>
              <a:ext uri="{FF2B5EF4-FFF2-40B4-BE49-F238E27FC236}">
                <a16:creationId xmlns:a16="http://schemas.microsoft.com/office/drawing/2014/main" id="{A8058154-45E5-403E-B714-AC85774F391F}"/>
              </a:ext>
            </a:extLst>
          </p:cNvPr>
          <p:cNvSpPr>
            <a:spLocks noGrp="1"/>
          </p:cNvSpPr>
          <p:nvPr>
            <p:ph sz="half" idx="19" hasCustomPrompt="1"/>
          </p:nvPr>
        </p:nvSpPr>
        <p:spPr>
          <a:xfrm>
            <a:off x="7938210" y="5280763"/>
            <a:ext cx="3124093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it-IT" noProof="0"/>
              <a:t>20XX</a:t>
            </a:r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it-IT" noProof="0"/>
              <a:t>Presentazione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4426193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tenuto d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892177"/>
            <a:ext cx="8421688" cy="1325563"/>
          </a:xfrm>
        </p:spPr>
        <p:txBody>
          <a:bodyPr rtlCol="0">
            <a:normAutofit/>
          </a:bodyPr>
          <a:lstStyle>
            <a:lvl1pPr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it-IT" noProof="0"/>
              <a:t>FARE CLIC PER MODIFICARE LO STILE DEL TITOLO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76936"/>
            <a:ext cx="3924300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IL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2933700" y="3834606"/>
            <a:ext cx="3924300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it-IT" noProof="0"/>
              <a:t>Fare clic per modificare lo stile del titolo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76936"/>
            <a:ext cx="3943627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it-IT" noProof="0"/>
              <a:t>FARE CLIC PER MODIFICARE IL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7410173" y="3834606"/>
            <a:ext cx="3943627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it-IT" noProof="0"/>
              <a:t>Fare clic per modificare lo stile del titolo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it-IT" noProof="0"/>
              <a:t>20XX</a:t>
            </a:r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it-IT" noProof="0"/>
              <a:t>Presentazione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it-IT" noProof="0" smtClean="0"/>
              <a:t>‹N›</a:t>
            </a:fld>
            <a:endParaRPr lang="it-IT" noProof="0"/>
          </a:p>
        </p:txBody>
      </p:sp>
      <p:pic>
        <p:nvPicPr>
          <p:cNvPr id="11" name="Elemento grafico 10">
            <a:extLst>
              <a:ext uri="{FF2B5EF4-FFF2-40B4-BE49-F238E27FC236}">
                <a16:creationId xmlns:a16="http://schemas.microsoft.com/office/drawing/2014/main" id="{EE24E1DB-1F20-4C28-8069-D9219D1F8B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368030" cy="391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7409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Elemento grafico 13">
            <a:extLst>
              <a:ext uri="{FF2B5EF4-FFF2-40B4-BE49-F238E27FC236}">
                <a16:creationId xmlns:a16="http://schemas.microsoft.com/office/drawing/2014/main" id="{AE202E03-5C65-4305-B969-65220AD410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41825" b="23071"/>
          <a:stretch/>
        </p:blipFill>
        <p:spPr>
          <a:xfrm flipH="1">
            <a:off x="0" y="0"/>
            <a:ext cx="5441888" cy="6858000"/>
          </a:xfrm>
          <a:custGeom>
            <a:avLst/>
            <a:gdLst>
              <a:gd name="connsiteX0" fmla="*/ 5441888 w 5441888"/>
              <a:gd name="connsiteY0" fmla="*/ 0 h 6858000"/>
              <a:gd name="connsiteX1" fmla="*/ 0 w 5441888"/>
              <a:gd name="connsiteY1" fmla="*/ 0 h 6858000"/>
              <a:gd name="connsiteX2" fmla="*/ 0 w 5441888"/>
              <a:gd name="connsiteY2" fmla="*/ 6858000 h 6858000"/>
              <a:gd name="connsiteX3" fmla="*/ 5441888 w 5441888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41888" h="6858000">
                <a:moveTo>
                  <a:pt x="5441888" y="0"/>
                </a:moveTo>
                <a:lnTo>
                  <a:pt x="0" y="0"/>
                </a:lnTo>
                <a:lnTo>
                  <a:pt x="0" y="6858000"/>
                </a:lnTo>
                <a:lnTo>
                  <a:pt x="5441888" y="6858000"/>
                </a:lnTo>
                <a:close/>
              </a:path>
            </a:pathLst>
          </a:custGeom>
        </p:spPr>
      </p:pic>
      <p:sp>
        <p:nvSpPr>
          <p:cNvPr id="19" name="Titolo 1">
            <a:extLst>
              <a:ext uri="{FF2B5EF4-FFF2-40B4-BE49-F238E27FC236}">
                <a16:creationId xmlns:a16="http://schemas.microsoft.com/office/drawing/2014/main" id="{1E1C8C6D-0530-475B-A7F7-0E00C33ACF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20169" y="1152771"/>
            <a:ext cx="5431971" cy="846301"/>
          </a:xfrm>
        </p:spPr>
        <p:txBody>
          <a:bodyPr rtlCol="0" anchor="t">
            <a:normAutofit/>
          </a:bodyPr>
          <a:lstStyle>
            <a:lvl1pPr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it-IT" noProof="0"/>
              <a:t>FAI CLIC PER MODIFICARE LO STILE DEL TITOLO DELLO SCHEMA</a:t>
            </a:r>
          </a:p>
        </p:txBody>
      </p:sp>
      <p:sp>
        <p:nvSpPr>
          <p:cNvPr id="20" name="Segnaposto testo 15">
            <a:extLst>
              <a:ext uri="{FF2B5EF4-FFF2-40B4-BE49-F238E27FC236}">
                <a16:creationId xmlns:a16="http://schemas.microsoft.com/office/drawing/2014/main" id="{3D2778A3-7084-4333-8349-03B1FEB5FE7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2469515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it-IT" noProof="0"/>
              <a:t>FAI CLIC PER AGGIUNGERE IL SOTTOTITOLO</a:t>
            </a:r>
          </a:p>
        </p:txBody>
      </p:sp>
      <p:sp>
        <p:nvSpPr>
          <p:cNvPr id="25" name="Segnaposto testo 18">
            <a:extLst>
              <a:ext uri="{FF2B5EF4-FFF2-40B4-BE49-F238E27FC236}">
                <a16:creationId xmlns:a16="http://schemas.microsoft.com/office/drawing/2014/main" id="{70ED2545-F96B-400C-B6F4-F1D2D83B724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2798940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it-IT" noProof="0"/>
              <a:t>Fare clic per inserire il testo</a:t>
            </a:r>
          </a:p>
        </p:txBody>
      </p:sp>
      <p:sp>
        <p:nvSpPr>
          <p:cNvPr id="26" name="Segnaposto testo 15">
            <a:extLst>
              <a:ext uri="{FF2B5EF4-FFF2-40B4-BE49-F238E27FC236}">
                <a16:creationId xmlns:a16="http://schemas.microsoft.com/office/drawing/2014/main" id="{4A2FECA2-3808-47DC-84EB-CD3395C2052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3569311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it-IT" noProof="0"/>
              <a:t>FAI CLIC PER AGGIUNGERE IL SOTTOTITOLO</a:t>
            </a:r>
          </a:p>
        </p:txBody>
      </p:sp>
      <p:sp>
        <p:nvSpPr>
          <p:cNvPr id="27" name="Segnaposto testo 18">
            <a:extLst>
              <a:ext uri="{FF2B5EF4-FFF2-40B4-BE49-F238E27FC236}">
                <a16:creationId xmlns:a16="http://schemas.microsoft.com/office/drawing/2014/main" id="{24393B9A-03C4-45C1-8172-F8B354458A4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3898736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it-IT" noProof="0"/>
              <a:t>Fare clic per inserire il testo</a:t>
            </a:r>
          </a:p>
        </p:txBody>
      </p:sp>
      <p:sp>
        <p:nvSpPr>
          <p:cNvPr id="28" name="Segnaposto testo 15">
            <a:extLst>
              <a:ext uri="{FF2B5EF4-FFF2-40B4-BE49-F238E27FC236}">
                <a16:creationId xmlns:a16="http://schemas.microsoft.com/office/drawing/2014/main" id="{18EC24A5-B4A5-4BAB-AE40-30EB69D6EF7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4669107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it-IT" noProof="0"/>
              <a:t>FAI CLIC PER AGGIUNGERE IL SOTTOTITOLO</a:t>
            </a:r>
          </a:p>
        </p:txBody>
      </p:sp>
      <p:sp>
        <p:nvSpPr>
          <p:cNvPr id="29" name="Segnaposto testo 18">
            <a:extLst>
              <a:ext uri="{FF2B5EF4-FFF2-40B4-BE49-F238E27FC236}">
                <a16:creationId xmlns:a16="http://schemas.microsoft.com/office/drawing/2014/main" id="{726F36C0-4E6A-4A10-960D-11D78D04447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998532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it-IT" noProof="0"/>
              <a:t>Fare clic per inserire il testo</a:t>
            </a:r>
          </a:p>
        </p:txBody>
      </p:sp>
      <p:sp>
        <p:nvSpPr>
          <p:cNvPr id="21" name="Segnaposto data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it-IT" noProof="0"/>
              <a:t>20XX</a:t>
            </a:r>
          </a:p>
        </p:txBody>
      </p:sp>
      <p:sp>
        <p:nvSpPr>
          <p:cNvPr id="22" name="Segnaposto piè di pagina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it-IT" noProof="0"/>
              <a:t>Presentazione</a:t>
            </a:r>
          </a:p>
        </p:txBody>
      </p:sp>
      <p:sp>
        <p:nvSpPr>
          <p:cNvPr id="24" name="Segnaposto numero diapositiva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3769334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quenza tempora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7D46070C-E825-43D0-99F4-8B4614131131}"/>
              </a:ext>
            </a:extLst>
          </p:cNvPr>
          <p:cNvSpPr/>
          <p:nvPr userDrawn="1"/>
        </p:nvSpPr>
        <p:spPr>
          <a:xfrm>
            <a:off x="0" y="3057683"/>
            <a:ext cx="12191998" cy="20101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>
            <a:normAutofit/>
          </a:bodyPr>
          <a:lstStyle>
            <a:lvl1pPr algn="l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6" name="Segnaposto testo 10">
            <a:extLst>
              <a:ext uri="{FF2B5EF4-FFF2-40B4-BE49-F238E27FC236}">
                <a16:creationId xmlns:a16="http://schemas.microsoft.com/office/drawing/2014/main" id="{E4E92FC5-6FC2-45C2-9200-3244F9EA69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354712"/>
            <a:ext cx="731520" cy="457200"/>
          </a:xfrm>
        </p:spPr>
        <p:txBody>
          <a:bodyPr rtlCol="0" anchor="ctr"/>
          <a:lstStyle>
            <a:lvl1pPr marL="0" indent="0" algn="l">
              <a:buNone/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it-IT" noProof="0"/>
              <a:t>Anno</a:t>
            </a:r>
          </a:p>
        </p:txBody>
      </p:sp>
      <p:sp>
        <p:nvSpPr>
          <p:cNvPr id="7" name="Segnaposto testo 10">
            <a:extLst>
              <a:ext uri="{FF2B5EF4-FFF2-40B4-BE49-F238E27FC236}">
                <a16:creationId xmlns:a16="http://schemas.microsoft.com/office/drawing/2014/main" id="{4D75C136-D6C3-4431-8776-997070627AA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it-IT" noProof="0"/>
              <a:t>MM</a:t>
            </a:r>
          </a:p>
        </p:txBody>
      </p:sp>
      <p:sp>
        <p:nvSpPr>
          <p:cNvPr id="8" name="Segnaposto testo 10">
            <a:extLst>
              <a:ext uri="{FF2B5EF4-FFF2-40B4-BE49-F238E27FC236}">
                <a16:creationId xmlns:a16="http://schemas.microsoft.com/office/drawing/2014/main" id="{FD15D323-BFE3-4ACE-9A2E-C9EB69458B1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388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it-IT" noProof="0"/>
              <a:t>MM</a:t>
            </a:r>
          </a:p>
        </p:txBody>
      </p:sp>
      <p:sp>
        <p:nvSpPr>
          <p:cNvPr id="9" name="Segnaposto testo 10">
            <a:extLst>
              <a:ext uri="{FF2B5EF4-FFF2-40B4-BE49-F238E27FC236}">
                <a16:creationId xmlns:a16="http://schemas.microsoft.com/office/drawing/2014/main" id="{3B520767-B49F-4503-8120-B66E411F33E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it-IT" noProof="0"/>
              <a:t>MM</a:t>
            </a:r>
          </a:p>
        </p:txBody>
      </p:sp>
      <p:sp>
        <p:nvSpPr>
          <p:cNvPr id="10" name="Segnaposto testo 10">
            <a:extLst>
              <a:ext uri="{FF2B5EF4-FFF2-40B4-BE49-F238E27FC236}">
                <a16:creationId xmlns:a16="http://schemas.microsoft.com/office/drawing/2014/main" id="{30C2F5A0-E03E-4C89-B9EB-8D48889F5F9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it-IT" noProof="0"/>
              <a:t>MM</a:t>
            </a:r>
          </a:p>
        </p:txBody>
      </p:sp>
      <p:sp>
        <p:nvSpPr>
          <p:cNvPr id="11" name="Segnaposto testo 10">
            <a:extLst>
              <a:ext uri="{FF2B5EF4-FFF2-40B4-BE49-F238E27FC236}">
                <a16:creationId xmlns:a16="http://schemas.microsoft.com/office/drawing/2014/main" id="{AB3645A3-D681-45BF-B195-452D000802C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292468"/>
            <a:ext cx="731520" cy="457200"/>
          </a:xfrm>
        </p:spPr>
        <p:txBody>
          <a:bodyPr rtlCol="0" anchor="ctr"/>
          <a:lstStyle>
            <a:lvl1pPr marL="0" indent="0" algn="l">
              <a:buNone/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it-IT" noProof="0"/>
              <a:t>Anno</a:t>
            </a:r>
          </a:p>
        </p:txBody>
      </p:sp>
      <p:sp>
        <p:nvSpPr>
          <p:cNvPr id="12" name="Segnaposto testo 10">
            <a:extLst>
              <a:ext uri="{FF2B5EF4-FFF2-40B4-BE49-F238E27FC236}">
                <a16:creationId xmlns:a16="http://schemas.microsoft.com/office/drawing/2014/main" id="{59D3CBFE-13C8-4DB1-A831-9393264923E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it-IT" noProof="0"/>
              <a:t>MM</a:t>
            </a:r>
          </a:p>
        </p:txBody>
      </p:sp>
      <p:sp>
        <p:nvSpPr>
          <p:cNvPr id="13" name="Segnaposto testo 10">
            <a:extLst>
              <a:ext uri="{FF2B5EF4-FFF2-40B4-BE49-F238E27FC236}">
                <a16:creationId xmlns:a16="http://schemas.microsoft.com/office/drawing/2014/main" id="{82385A0A-C61D-4BBD-AC77-D7642F895E2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it-IT" noProof="0"/>
              <a:t>MM</a:t>
            </a:r>
          </a:p>
        </p:txBody>
      </p:sp>
      <p:sp>
        <p:nvSpPr>
          <p:cNvPr id="14" name="Segnaposto testo 10">
            <a:extLst>
              <a:ext uri="{FF2B5EF4-FFF2-40B4-BE49-F238E27FC236}">
                <a16:creationId xmlns:a16="http://schemas.microsoft.com/office/drawing/2014/main" id="{FED89FCE-7507-4C8C-923F-92229058946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it-IT" noProof="0"/>
              <a:t>MM</a:t>
            </a:r>
          </a:p>
        </p:txBody>
      </p:sp>
      <p:sp>
        <p:nvSpPr>
          <p:cNvPr id="15" name="Segnaposto testo 10">
            <a:extLst>
              <a:ext uri="{FF2B5EF4-FFF2-40B4-BE49-F238E27FC236}">
                <a16:creationId xmlns:a16="http://schemas.microsoft.com/office/drawing/2014/main" id="{F2F73935-BF53-4510-8B8F-EDB1CD56A1B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it-IT" noProof="0"/>
              <a:t>MM</a:t>
            </a:r>
          </a:p>
        </p:txBody>
      </p:sp>
      <p:sp>
        <p:nvSpPr>
          <p:cNvPr id="16" name="Segnaposto testo 10">
            <a:extLst>
              <a:ext uri="{FF2B5EF4-FFF2-40B4-BE49-F238E27FC236}">
                <a16:creationId xmlns:a16="http://schemas.microsoft.com/office/drawing/2014/main" id="{2A9276DB-F427-4F8E-8E4C-466600F390F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it-IT" noProof="0"/>
              <a:t>MM</a:t>
            </a:r>
          </a:p>
        </p:txBody>
      </p:sp>
      <p:sp>
        <p:nvSpPr>
          <p:cNvPr id="17" name="Segnaposto testo 10">
            <a:extLst>
              <a:ext uri="{FF2B5EF4-FFF2-40B4-BE49-F238E27FC236}">
                <a16:creationId xmlns:a16="http://schemas.microsoft.com/office/drawing/2014/main" id="{79023948-0C1E-4DAB-B885-1C713409AA0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it-IT" noProof="0"/>
              <a:t>MM</a:t>
            </a:r>
          </a:p>
        </p:txBody>
      </p:sp>
      <p:sp>
        <p:nvSpPr>
          <p:cNvPr id="18" name="Segnaposto testo 10">
            <a:extLst>
              <a:ext uri="{FF2B5EF4-FFF2-40B4-BE49-F238E27FC236}">
                <a16:creationId xmlns:a16="http://schemas.microsoft.com/office/drawing/2014/main" id="{4AB6A03C-6180-41ED-A88D-ECBB80D160F2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it-IT" noProof="0"/>
              <a:t>MM</a:t>
            </a:r>
          </a:p>
        </p:txBody>
      </p:sp>
      <p:sp>
        <p:nvSpPr>
          <p:cNvPr id="19" name="Segnaposto testo 10">
            <a:extLst>
              <a:ext uri="{FF2B5EF4-FFF2-40B4-BE49-F238E27FC236}">
                <a16:creationId xmlns:a16="http://schemas.microsoft.com/office/drawing/2014/main" id="{145AD645-55F0-41A9-AC53-ED30BF1340B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it-IT" noProof="0"/>
              <a:t>MM</a:t>
            </a:r>
          </a:p>
        </p:txBody>
      </p:sp>
      <p:sp>
        <p:nvSpPr>
          <p:cNvPr id="20" name="Segnaposto testo 10">
            <a:extLst>
              <a:ext uri="{FF2B5EF4-FFF2-40B4-BE49-F238E27FC236}">
                <a16:creationId xmlns:a16="http://schemas.microsoft.com/office/drawing/2014/main" id="{C39F248D-01B4-40EE-B483-E8E81806DFBE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it-IT" noProof="0"/>
              <a:t>MM</a:t>
            </a:r>
          </a:p>
        </p:txBody>
      </p:sp>
      <p:sp>
        <p:nvSpPr>
          <p:cNvPr id="21" name="Segnaposto testo 10">
            <a:extLst>
              <a:ext uri="{FF2B5EF4-FFF2-40B4-BE49-F238E27FC236}">
                <a16:creationId xmlns:a16="http://schemas.microsoft.com/office/drawing/2014/main" id="{1D0F1859-7A34-42DF-873E-2CF864E4C4B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7602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it-IT" noProof="0"/>
              <a:t>MM</a:t>
            </a:r>
          </a:p>
        </p:txBody>
      </p:sp>
      <p:sp>
        <p:nvSpPr>
          <p:cNvPr id="22" name="Segnaposto testo 10">
            <a:extLst>
              <a:ext uri="{FF2B5EF4-FFF2-40B4-BE49-F238E27FC236}">
                <a16:creationId xmlns:a16="http://schemas.microsoft.com/office/drawing/2014/main" id="{6EB397AF-B5C1-40FE-86D4-BA660E4C6E46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it-IT" noProof="0"/>
              <a:t>MM</a:t>
            </a:r>
          </a:p>
        </p:txBody>
      </p:sp>
      <p:sp>
        <p:nvSpPr>
          <p:cNvPr id="23" name="Segnaposto testo 10">
            <a:extLst>
              <a:ext uri="{FF2B5EF4-FFF2-40B4-BE49-F238E27FC236}">
                <a16:creationId xmlns:a16="http://schemas.microsoft.com/office/drawing/2014/main" id="{AF1343D5-DC0F-4C7E-967F-CFC300A2C80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it-IT" noProof="0"/>
              <a:t>MM</a:t>
            </a:r>
          </a:p>
        </p:txBody>
      </p:sp>
      <p:sp>
        <p:nvSpPr>
          <p:cNvPr id="24" name="Segnaposto testo 10">
            <a:extLst>
              <a:ext uri="{FF2B5EF4-FFF2-40B4-BE49-F238E27FC236}">
                <a16:creationId xmlns:a16="http://schemas.microsoft.com/office/drawing/2014/main" id="{9AD688A5-D2DF-4FC3-8171-FAEA8C4F5566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it-IT" noProof="0"/>
              <a:t>MM</a:t>
            </a:r>
          </a:p>
        </p:txBody>
      </p:sp>
      <p:sp>
        <p:nvSpPr>
          <p:cNvPr id="25" name="Segnaposto testo 10">
            <a:extLst>
              <a:ext uri="{FF2B5EF4-FFF2-40B4-BE49-F238E27FC236}">
                <a16:creationId xmlns:a16="http://schemas.microsoft.com/office/drawing/2014/main" id="{EA05A5D4-01B0-4932-B03E-571986E282EA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it-IT" noProof="0"/>
              <a:t>MM</a:t>
            </a:r>
          </a:p>
        </p:txBody>
      </p:sp>
      <p:sp>
        <p:nvSpPr>
          <p:cNvPr id="26" name="Segnaposto testo 10">
            <a:extLst>
              <a:ext uri="{FF2B5EF4-FFF2-40B4-BE49-F238E27FC236}">
                <a16:creationId xmlns:a16="http://schemas.microsoft.com/office/drawing/2014/main" id="{72A84601-CD4F-49ED-8D51-CEF03236305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it-IT" noProof="0"/>
              <a:t>MM</a:t>
            </a:r>
          </a:p>
        </p:txBody>
      </p:sp>
      <p:sp>
        <p:nvSpPr>
          <p:cNvPr id="27" name="Segnaposto testo 10">
            <a:extLst>
              <a:ext uri="{FF2B5EF4-FFF2-40B4-BE49-F238E27FC236}">
                <a16:creationId xmlns:a16="http://schemas.microsoft.com/office/drawing/2014/main" id="{C49FB196-753D-4A12-9460-57D8AB4B540B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it-IT" noProof="0"/>
              <a:t>MM</a:t>
            </a:r>
          </a:p>
        </p:txBody>
      </p:sp>
      <p:sp>
        <p:nvSpPr>
          <p:cNvPr id="28" name="Segnaposto testo 10">
            <a:extLst>
              <a:ext uri="{FF2B5EF4-FFF2-40B4-BE49-F238E27FC236}">
                <a16:creationId xmlns:a16="http://schemas.microsoft.com/office/drawing/2014/main" id="{DFC05EC7-9D6C-486B-9E2F-D3612013C0A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it-IT" noProof="0"/>
              <a:t>MM</a:t>
            </a:r>
          </a:p>
        </p:txBody>
      </p:sp>
      <p:sp>
        <p:nvSpPr>
          <p:cNvPr id="29" name="Segnaposto testo 10">
            <a:extLst>
              <a:ext uri="{FF2B5EF4-FFF2-40B4-BE49-F238E27FC236}">
                <a16:creationId xmlns:a16="http://schemas.microsoft.com/office/drawing/2014/main" id="{98F455FB-241B-4E1F-B581-FA6CBA239545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it-IT" noProof="0"/>
              <a:t>MM</a:t>
            </a:r>
          </a:p>
        </p:txBody>
      </p:sp>
      <p:sp>
        <p:nvSpPr>
          <p:cNvPr id="30" name="Segnaposto testo 10">
            <a:extLst>
              <a:ext uri="{FF2B5EF4-FFF2-40B4-BE49-F238E27FC236}">
                <a16:creationId xmlns:a16="http://schemas.microsoft.com/office/drawing/2014/main" id="{9E38664A-8108-4E24-800B-3C32ADA43978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it-IT" noProof="0"/>
              <a:t>MM</a:t>
            </a:r>
          </a:p>
        </p:txBody>
      </p:sp>
      <p:sp>
        <p:nvSpPr>
          <p:cNvPr id="31" name="Segnaposto testo 10">
            <a:extLst>
              <a:ext uri="{FF2B5EF4-FFF2-40B4-BE49-F238E27FC236}">
                <a16:creationId xmlns:a16="http://schemas.microsoft.com/office/drawing/2014/main" id="{2908458B-A3ED-4855-9E08-108D7C4A8D36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it-IT" noProof="0"/>
              <a:t>MM</a:t>
            </a:r>
          </a:p>
        </p:txBody>
      </p:sp>
      <p:sp>
        <p:nvSpPr>
          <p:cNvPr id="32" name="Rettangolo 31">
            <a:extLst>
              <a:ext uri="{FF2B5EF4-FFF2-40B4-BE49-F238E27FC236}">
                <a16:creationId xmlns:a16="http://schemas.microsoft.com/office/drawing/2014/main" id="{FFA35437-CCDE-4D92-B879-F23B329C8EC3}"/>
              </a:ext>
            </a:extLst>
          </p:cNvPr>
          <p:cNvSpPr/>
          <p:nvPr userDrawn="1"/>
        </p:nvSpPr>
        <p:spPr>
          <a:xfrm>
            <a:off x="929640" y="4034785"/>
            <a:ext cx="10332720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6" name="Segnaposto data 2">
            <a:extLst>
              <a:ext uri="{FF2B5EF4-FFF2-40B4-BE49-F238E27FC236}">
                <a16:creationId xmlns:a16="http://schemas.microsoft.com/office/drawing/2014/main" id="{1CDC588F-73BC-4108-974B-0EAAB8213CE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it-IT" noProof="0"/>
              <a:t>20XX</a:t>
            </a:r>
          </a:p>
        </p:txBody>
      </p:sp>
      <p:sp>
        <p:nvSpPr>
          <p:cNvPr id="37" name="Segnaposto piè di pagina 3">
            <a:extLst>
              <a:ext uri="{FF2B5EF4-FFF2-40B4-BE49-F238E27FC236}">
                <a16:creationId xmlns:a16="http://schemas.microsoft.com/office/drawing/2014/main" id="{B2AC1EB2-9B8F-4077-8B66-64F9549F2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it-IT" noProof="0"/>
              <a:t>Presentazione</a:t>
            </a:r>
          </a:p>
        </p:txBody>
      </p:sp>
      <p:sp>
        <p:nvSpPr>
          <p:cNvPr id="38" name="Segnaposto numero diapositiva 4">
            <a:extLst>
              <a:ext uri="{FF2B5EF4-FFF2-40B4-BE49-F238E27FC236}">
                <a16:creationId xmlns:a16="http://schemas.microsoft.com/office/drawing/2014/main" id="{28DE3E33-346A-45AF-B164-CB5DF04FA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0563234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martArt Placeholder 6">
            <a:extLst>
              <a:ext uri="{FF2B5EF4-FFF2-40B4-BE49-F238E27FC236}">
                <a16:creationId xmlns:a16="http://schemas.microsoft.com/office/drawing/2014/main" id="{156CA116-0F6E-4EE9-B34F-03BA07161A7A}"/>
              </a:ext>
            </a:extLst>
          </p:cNvPr>
          <p:cNvSpPr>
            <a:spLocks noGrp="1"/>
          </p:cNvSpPr>
          <p:nvPr>
            <p:ph type="dgm" sz="quarter" idx="15" hasCustomPrompt="1"/>
          </p:nvPr>
        </p:nvSpPr>
        <p:spPr>
          <a:xfrm>
            <a:off x="838200" y="2136776"/>
            <a:ext cx="10515600" cy="3697645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it-IT" noProof="0"/>
              <a:t>Fai clic sull'icona per aggiungere l'elemento grafico SmartArt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it-IT" noProof="0"/>
              <a:t>FAI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it-IT" noProof="0"/>
              <a:t>20XX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it-IT" noProof="0"/>
              <a:t>Presentazione</a:t>
            </a:r>
          </a:p>
        </p:txBody>
      </p:sp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66988B2D-0240-4256-8268-4B9FF1E72363}"/>
              </a:ext>
            </a:extLst>
          </p:cNvPr>
          <p:cNvCxnSpPr>
            <a:cxnSpLocks/>
          </p:cNvCxnSpPr>
          <p:nvPr/>
        </p:nvCxnSpPr>
        <p:spPr>
          <a:xfrm flipV="1">
            <a:off x="0" y="0"/>
            <a:ext cx="2590800" cy="7620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D8EEAAE1-3D04-41C3-B2D2-B3BEF34C3B27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704850" cy="1027906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35431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positiva del team di 4 person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it-IT" noProof="0"/>
              <a:t>FAI CLIC PER MODIFICARE LO STILE DEL TITOLO DELLO SCHEMA</a:t>
            </a:r>
          </a:p>
        </p:txBody>
      </p:sp>
      <p:sp>
        <p:nvSpPr>
          <p:cNvPr id="11" name="Segnaposto immagine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87181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17" name="Segnaposto immagine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36914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18" name="Segnaposto immagine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2757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 marL="0" indent="0">
              <a:buNone/>
              <a:defRPr sz="1400"/>
            </a:lvl1pPr>
            <a:lvl2pPr marL="457200" indent="0" algn="l">
              <a:lnSpc>
                <a:spcPct val="10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</a:lstStyle>
          <a:p>
            <a:pPr lvl="0" rtl="0"/>
            <a:r>
              <a:rPr lang="it-IT" noProof="0"/>
              <a:t>Fare clic sull'icona per inserire un'immagine</a:t>
            </a:r>
          </a:p>
        </p:txBody>
      </p:sp>
      <p:sp>
        <p:nvSpPr>
          <p:cNvPr id="19" name="Segnaposto immagine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74745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43248" y="5084524"/>
            <a:ext cx="2123743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</a:t>
            </a:r>
          </a:p>
        </p:txBody>
      </p:sp>
      <p:sp>
        <p:nvSpPr>
          <p:cNvPr id="23" name="Segnaposto testo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692980" y="5099206"/>
            <a:ext cx="2135755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</a:t>
            </a:r>
          </a:p>
        </p:txBody>
      </p:sp>
      <p:sp>
        <p:nvSpPr>
          <p:cNvPr id="24" name="Segnaposto testo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183644" y="5099206"/>
            <a:ext cx="2123743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</a:t>
            </a:r>
          </a:p>
        </p:txBody>
      </p:sp>
      <p:sp>
        <p:nvSpPr>
          <p:cNvPr id="25" name="Segnaposto testo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603525" y="5084524"/>
            <a:ext cx="2123742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</a:t>
            </a:r>
          </a:p>
        </p:txBody>
      </p:sp>
      <p:sp>
        <p:nvSpPr>
          <p:cNvPr id="26" name="Segnaposto testo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487181" y="5464114"/>
            <a:ext cx="1845511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</a:t>
            </a:r>
          </a:p>
        </p:txBody>
      </p:sp>
      <p:sp>
        <p:nvSpPr>
          <p:cNvPr id="27" name="Segnaposto testo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36913" y="5478796"/>
            <a:ext cx="1855949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</a:t>
            </a:r>
          </a:p>
        </p:txBody>
      </p:sp>
      <p:sp>
        <p:nvSpPr>
          <p:cNvPr id="28" name="Segnaposto testo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327577" y="5478796"/>
            <a:ext cx="1845511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</a:t>
            </a:r>
          </a:p>
        </p:txBody>
      </p:sp>
      <p:sp>
        <p:nvSpPr>
          <p:cNvPr id="29" name="Segnaposto testo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7458" y="5464114"/>
            <a:ext cx="184551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it-IT" noProof="0"/>
              <a:t>20XX</a:t>
            </a:r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it-IT" noProof="0"/>
              <a:t>Presentazione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it-IT" noProof="0" smtClean="0"/>
              <a:t>‹N›</a:t>
            </a:fld>
            <a:endParaRPr lang="it-IT" noProof="0"/>
          </a:p>
        </p:txBody>
      </p:sp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4E4B72DA-52CB-4D39-A342-8857B4D959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 flipH="1" flipV="1">
            <a:off x="7334250" y="0"/>
            <a:ext cx="4857750" cy="76200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ttore diritto 14">
            <a:extLst>
              <a:ext uri="{FF2B5EF4-FFF2-40B4-BE49-F238E27FC236}">
                <a16:creationId xmlns:a16="http://schemas.microsoft.com/office/drawing/2014/main" id="{21D9BCDA-DFB7-41A4-A7C7-CEE86CEDCB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1487150" y="0"/>
            <a:ext cx="704850" cy="1724025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23728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936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positiva del team di 8 person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it-IT" noProof="0"/>
              <a:t>FAI CLIC PER MODIFICARE LO STILE DEL TITOLO DELLO SCHEMA</a:t>
            </a:r>
          </a:p>
        </p:txBody>
      </p:sp>
      <p:sp>
        <p:nvSpPr>
          <p:cNvPr id="11" name="Segnaposto immagine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877176" y="2428875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17" name="Segnaposto immagine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26270" y="2428875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18" name="Segnaposto immagine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716934" y="2428875"/>
            <a:ext cx="1066800" cy="1066800"/>
          </a:xfrm>
          <a:solidFill>
            <a:schemeClr val="tx1"/>
          </a:solidFill>
        </p:spPr>
        <p:txBody>
          <a:bodyPr rtlCol="0">
            <a:noAutofit/>
          </a:bodyPr>
          <a:lstStyle>
            <a:lvl1pPr marL="0" indent="0" algn="l"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2pPr>
          </a:lstStyle>
          <a:p>
            <a:pPr lvl="0" rtl="0"/>
            <a:r>
              <a:rPr lang="it-IT" noProof="0"/>
              <a:t>Fare clic sull'icona per inserire un'immagine</a:t>
            </a:r>
          </a:p>
        </p:txBody>
      </p:sp>
      <p:sp>
        <p:nvSpPr>
          <p:cNvPr id="19" name="Segnaposto immagine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136814" y="2428875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00168" y="3654378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</a:t>
            </a:r>
          </a:p>
        </p:txBody>
      </p:sp>
      <p:sp>
        <p:nvSpPr>
          <p:cNvPr id="26" name="Segnaposto testo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390120" y="3782039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</a:t>
            </a:r>
          </a:p>
        </p:txBody>
      </p:sp>
      <p:sp>
        <p:nvSpPr>
          <p:cNvPr id="23" name="Segnaposto testo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49262" y="3669060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</a:t>
            </a:r>
          </a:p>
        </p:txBody>
      </p:sp>
      <p:sp>
        <p:nvSpPr>
          <p:cNvPr id="27" name="Segnaposto testo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739214" y="3796721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</a:t>
            </a:r>
          </a:p>
        </p:txBody>
      </p:sp>
      <p:sp>
        <p:nvSpPr>
          <p:cNvPr id="24" name="Segnaposto testo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339926" y="3669060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</a:t>
            </a:r>
          </a:p>
        </p:txBody>
      </p:sp>
      <p:sp>
        <p:nvSpPr>
          <p:cNvPr id="28" name="Segnaposto testo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217963" y="3796721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</a:t>
            </a:r>
          </a:p>
        </p:txBody>
      </p:sp>
      <p:sp>
        <p:nvSpPr>
          <p:cNvPr id="25" name="Segnaposto testo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759806" y="3654378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</a:t>
            </a:r>
          </a:p>
        </p:txBody>
      </p:sp>
      <p:sp>
        <p:nvSpPr>
          <p:cNvPr id="29" name="Segnaposto testo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634432" y="3782039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</a:t>
            </a:r>
          </a:p>
        </p:txBody>
      </p:sp>
      <p:sp>
        <p:nvSpPr>
          <p:cNvPr id="55" name="Segnaposto immagine 10">
            <a:extLst>
              <a:ext uri="{FF2B5EF4-FFF2-40B4-BE49-F238E27FC236}">
                <a16:creationId xmlns:a16="http://schemas.microsoft.com/office/drawing/2014/main" id="{1EBAEB1D-A7F9-4F90-B642-4277D3802BA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877176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56" name="Segnaposto immagine 10">
            <a:extLst>
              <a:ext uri="{FF2B5EF4-FFF2-40B4-BE49-F238E27FC236}">
                <a16:creationId xmlns:a16="http://schemas.microsoft.com/office/drawing/2014/main" id="{9461A69E-14C8-4325-89AF-D4257C1C05B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226270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57" name="Segnaposto immagine 10">
            <a:extLst>
              <a:ext uri="{FF2B5EF4-FFF2-40B4-BE49-F238E27FC236}">
                <a16:creationId xmlns:a16="http://schemas.microsoft.com/office/drawing/2014/main" id="{0FB38616-82FB-4DAD-A82E-3777ACB41148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716934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2pPr>
          </a:lstStyle>
          <a:p>
            <a:pPr lvl="0" rtl="0"/>
            <a:r>
              <a:rPr lang="it-IT" noProof="0"/>
              <a:t>Fare clic sull'icona per inserire un'immagine</a:t>
            </a:r>
          </a:p>
        </p:txBody>
      </p:sp>
      <p:sp>
        <p:nvSpPr>
          <p:cNvPr id="58" name="Segnaposto immagine 10">
            <a:extLst>
              <a:ext uri="{FF2B5EF4-FFF2-40B4-BE49-F238E27FC236}">
                <a16:creationId xmlns:a16="http://schemas.microsoft.com/office/drawing/2014/main" id="{622ED9F4-EB9B-4588-8501-BFECB846EE73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9136814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54" name="Segnaposto testo 2">
            <a:extLst>
              <a:ext uri="{FF2B5EF4-FFF2-40B4-BE49-F238E27FC236}">
                <a16:creationId xmlns:a16="http://schemas.microsoft.com/office/drawing/2014/main" id="{22930C5B-603C-494E-A467-8B394D01D406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1500168" y="5513214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</a:t>
            </a:r>
          </a:p>
        </p:txBody>
      </p:sp>
      <p:sp>
        <p:nvSpPr>
          <p:cNvPr id="62" name="Segnaposto testo 2">
            <a:extLst>
              <a:ext uri="{FF2B5EF4-FFF2-40B4-BE49-F238E27FC236}">
                <a16:creationId xmlns:a16="http://schemas.microsoft.com/office/drawing/2014/main" id="{540C455F-A23B-493F-B95E-AB485D91DA6A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1390120" y="5640875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</a:t>
            </a:r>
          </a:p>
        </p:txBody>
      </p:sp>
      <p:sp>
        <p:nvSpPr>
          <p:cNvPr id="59" name="Segnaposto testo 2">
            <a:extLst>
              <a:ext uri="{FF2B5EF4-FFF2-40B4-BE49-F238E27FC236}">
                <a16:creationId xmlns:a16="http://schemas.microsoft.com/office/drawing/2014/main" id="{6D1C374C-DAF7-40EF-B279-4EC7A2AFE6A2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3849262" y="5527896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</a:t>
            </a:r>
          </a:p>
        </p:txBody>
      </p:sp>
      <p:sp>
        <p:nvSpPr>
          <p:cNvPr id="63" name="Segnaposto testo 2">
            <a:extLst>
              <a:ext uri="{FF2B5EF4-FFF2-40B4-BE49-F238E27FC236}">
                <a16:creationId xmlns:a16="http://schemas.microsoft.com/office/drawing/2014/main" id="{421FF438-E4E8-4643-BCB3-4A1C12429042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3739214" y="5655557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</a:t>
            </a:r>
          </a:p>
        </p:txBody>
      </p:sp>
      <p:sp>
        <p:nvSpPr>
          <p:cNvPr id="60" name="Segnaposto testo 2">
            <a:extLst>
              <a:ext uri="{FF2B5EF4-FFF2-40B4-BE49-F238E27FC236}">
                <a16:creationId xmlns:a16="http://schemas.microsoft.com/office/drawing/2014/main" id="{D4FEDD19-A7BA-45BB-93A0-F1E896C9F26D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6339926" y="5527896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</a:t>
            </a:r>
          </a:p>
        </p:txBody>
      </p:sp>
      <p:sp>
        <p:nvSpPr>
          <p:cNvPr id="64" name="Segnaposto testo 2">
            <a:extLst>
              <a:ext uri="{FF2B5EF4-FFF2-40B4-BE49-F238E27FC236}">
                <a16:creationId xmlns:a16="http://schemas.microsoft.com/office/drawing/2014/main" id="{A12F0175-7AEE-46B1-9590-D4A427680DC7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6229878" y="5655557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</a:t>
            </a:r>
          </a:p>
        </p:txBody>
      </p:sp>
      <p:sp>
        <p:nvSpPr>
          <p:cNvPr id="61" name="Segnaposto testo 2">
            <a:extLst>
              <a:ext uri="{FF2B5EF4-FFF2-40B4-BE49-F238E27FC236}">
                <a16:creationId xmlns:a16="http://schemas.microsoft.com/office/drawing/2014/main" id="{5026D39F-46AB-4680-9A52-F367344A3531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8759806" y="5513214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</a:t>
            </a:r>
          </a:p>
        </p:txBody>
      </p:sp>
      <p:sp>
        <p:nvSpPr>
          <p:cNvPr id="65" name="Segnaposto testo 2">
            <a:extLst>
              <a:ext uri="{FF2B5EF4-FFF2-40B4-BE49-F238E27FC236}">
                <a16:creationId xmlns:a16="http://schemas.microsoft.com/office/drawing/2014/main" id="{04E11FE2-6320-4E8C-A5B3-8104AF329ADA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8634432" y="5640875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pPr rtl="0"/>
            <a:r>
              <a:rPr lang="it-IT" noProof="0"/>
              <a:t>20XX</a:t>
            </a:r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pPr rtl="0"/>
            <a:r>
              <a:rPr lang="it-IT" noProof="0"/>
              <a:t>Presentazione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pPr rtl="0"/>
            <a:fld id="{B5CEABB6-07DC-46E8-9B57-56EC44A396E5}" type="slidenum">
              <a:rPr lang="it-IT" noProof="0" smtClean="0"/>
              <a:t>‹N›</a:t>
            </a:fld>
            <a:endParaRPr lang="it-IT" noProof="0"/>
          </a:p>
        </p:txBody>
      </p:sp>
      <p:pic>
        <p:nvPicPr>
          <p:cNvPr id="13" name="Elemento grafico 12">
            <a:extLst>
              <a:ext uri="{FF2B5EF4-FFF2-40B4-BE49-F238E27FC236}">
                <a16:creationId xmlns:a16="http://schemas.microsoft.com/office/drawing/2014/main" id="{B0DFD584-E5CF-41EF-B51E-679CE22DDF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73953"/>
            <a:ext cx="2057400" cy="1647825"/>
          </a:xfrm>
          <a:prstGeom prst="rect">
            <a:avLst/>
          </a:prstGeom>
        </p:spPr>
      </p:pic>
      <p:pic>
        <p:nvPicPr>
          <p:cNvPr id="14" name="Elemento grafico 13">
            <a:extLst>
              <a:ext uri="{FF2B5EF4-FFF2-40B4-BE49-F238E27FC236}">
                <a16:creationId xmlns:a16="http://schemas.microsoft.com/office/drawing/2014/main" id="{E5C02DDF-25A6-42C7-9525-F279CE2095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49000" y="5180889"/>
            <a:ext cx="11430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0955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to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it-IT" noProof="0"/>
              <a:t>FAI CLIC PER MODIFICARE LO STILE DEL TITOLO DELLO SCHEMA</a:t>
            </a:r>
          </a:p>
        </p:txBody>
      </p:sp>
      <p:sp>
        <p:nvSpPr>
          <p:cNvPr id="11" name="Segnaposto contenuto 10">
            <a:extLst>
              <a:ext uri="{FF2B5EF4-FFF2-40B4-BE49-F238E27FC236}">
                <a16:creationId xmlns:a16="http://schemas.microsoft.com/office/drawing/2014/main" id="{ADC2540D-94C4-405B-8607-0CEDD6F54B9C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1075447" y="2370670"/>
            <a:ext cx="1856232" cy="1664208"/>
          </a:xfrm>
        </p:spPr>
        <p:txBody>
          <a:bodyPr rtlCol="0"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 rtl="0"/>
            <a:r>
              <a:rPr lang="it-IT" noProof="0"/>
              <a:t>Fai clic per aggiungere contenuto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200" y="3788813"/>
            <a:ext cx="2330726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#</a:t>
            </a:r>
          </a:p>
        </p:txBody>
      </p:sp>
      <p:sp>
        <p:nvSpPr>
          <p:cNvPr id="17" name="Segnaposto testo 2">
            <a:extLst>
              <a:ext uri="{FF2B5EF4-FFF2-40B4-BE49-F238E27FC236}">
                <a16:creationId xmlns:a16="http://schemas.microsoft.com/office/drawing/2014/main" id="{E43D2F47-FAF2-42C2-967D-251DD4B940D7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838200" y="4464810"/>
            <a:ext cx="2330726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8200" y="5120722"/>
            <a:ext cx="2330726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24" name="Segnaposto contenuto 10">
            <a:extLst>
              <a:ext uri="{FF2B5EF4-FFF2-40B4-BE49-F238E27FC236}">
                <a16:creationId xmlns:a16="http://schemas.microsoft.com/office/drawing/2014/main" id="{11C6EC54-ADFA-4CFF-9E9B-DC7E96C854C2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3805651" y="2370670"/>
            <a:ext cx="1856232" cy="1664208"/>
          </a:xfrm>
        </p:spPr>
        <p:txBody>
          <a:bodyPr rtlCol="0"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 rtl="0"/>
            <a:r>
              <a:rPr lang="it-IT" noProof="0"/>
              <a:t>Fai clic per aggiungere contenuto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3562665" y="3788813"/>
            <a:ext cx="2342205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#</a:t>
            </a:r>
          </a:p>
        </p:txBody>
      </p:sp>
      <p:sp>
        <p:nvSpPr>
          <p:cNvPr id="18" name="Segnaposto testo 4">
            <a:extLst>
              <a:ext uri="{FF2B5EF4-FFF2-40B4-BE49-F238E27FC236}">
                <a16:creationId xmlns:a16="http://schemas.microsoft.com/office/drawing/2014/main" id="{3322C250-87FC-4F14-A42C-FFDA120D0D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62665" y="4464810"/>
            <a:ext cx="2342205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it-IT" noProof="0"/>
              <a:t>FARE CLIC PER MODIFICARE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3562665" y="5120722"/>
            <a:ext cx="2342205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25" name="Segnaposto contenuto 10">
            <a:extLst>
              <a:ext uri="{FF2B5EF4-FFF2-40B4-BE49-F238E27FC236}">
                <a16:creationId xmlns:a16="http://schemas.microsoft.com/office/drawing/2014/main" id="{1B6DD41C-FCE2-4AC6-A235-2FF1B905DAAD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6530117" y="2370670"/>
            <a:ext cx="1856232" cy="1664208"/>
          </a:xfrm>
        </p:spPr>
        <p:txBody>
          <a:bodyPr rtlCol="0"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 rtl="0"/>
            <a:r>
              <a:rPr lang="it-IT" noProof="0"/>
              <a:t>Fai clic per aggiungere contenuto</a:t>
            </a:r>
          </a:p>
        </p:txBody>
      </p:sp>
      <p:sp>
        <p:nvSpPr>
          <p:cNvPr id="21" name="Segnaposto testo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298609" y="3788813"/>
            <a:ext cx="2330726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#</a:t>
            </a:r>
          </a:p>
        </p:txBody>
      </p:sp>
      <p:sp>
        <p:nvSpPr>
          <p:cNvPr id="19" name="Segnaposto testo 2">
            <a:extLst>
              <a:ext uri="{FF2B5EF4-FFF2-40B4-BE49-F238E27FC236}">
                <a16:creationId xmlns:a16="http://schemas.microsoft.com/office/drawing/2014/main" id="{D3C675D6-83FA-4036-B516-098EDCAF2506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298609" y="4464810"/>
            <a:ext cx="2330726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</a:t>
            </a:r>
          </a:p>
        </p:txBody>
      </p:sp>
      <p:sp>
        <p:nvSpPr>
          <p:cNvPr id="22" name="Segnaposto contenuto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6298609" y="5120722"/>
            <a:ext cx="2330726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26" name="Segnaposto contenuto 10">
            <a:extLst>
              <a:ext uri="{FF2B5EF4-FFF2-40B4-BE49-F238E27FC236}">
                <a16:creationId xmlns:a16="http://schemas.microsoft.com/office/drawing/2014/main" id="{CEB4C3DB-E51E-4479-90C2-DFE5DB4B2482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9260321" y="2370670"/>
            <a:ext cx="1856232" cy="1664208"/>
          </a:xfrm>
        </p:spPr>
        <p:txBody>
          <a:bodyPr rtlCol="0"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 rtl="0"/>
            <a:r>
              <a:rPr lang="it-IT" noProof="0"/>
              <a:t>Fai clic per aggiungere contenuto</a:t>
            </a:r>
          </a:p>
        </p:txBody>
      </p:sp>
      <p:sp>
        <p:nvSpPr>
          <p:cNvPr id="14" name="Segnaposto testo 2">
            <a:extLst>
              <a:ext uri="{FF2B5EF4-FFF2-40B4-BE49-F238E27FC236}">
                <a16:creationId xmlns:a16="http://schemas.microsoft.com/office/drawing/2014/main" id="{84A1E92D-A5BF-4268-BFF3-1418A1F03589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9023074" y="3788457"/>
            <a:ext cx="2330726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#</a:t>
            </a:r>
          </a:p>
        </p:txBody>
      </p:sp>
      <p:sp>
        <p:nvSpPr>
          <p:cNvPr id="23" name="Segnaposto testo 2">
            <a:extLst>
              <a:ext uri="{FF2B5EF4-FFF2-40B4-BE49-F238E27FC236}">
                <a16:creationId xmlns:a16="http://schemas.microsoft.com/office/drawing/2014/main" id="{B6439AAC-8A96-4015-8A87-ED8DF7027B60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9023074" y="4464454"/>
            <a:ext cx="2330726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</a:t>
            </a:r>
          </a:p>
        </p:txBody>
      </p:sp>
      <p:cxnSp>
        <p:nvCxnSpPr>
          <p:cNvPr id="16" name="Connettore diritto 15">
            <a:extLst>
              <a:ext uri="{FF2B5EF4-FFF2-40B4-BE49-F238E27FC236}">
                <a16:creationId xmlns:a16="http://schemas.microsoft.com/office/drawing/2014/main" id="{463D7850-C2A6-43CE-BBE4-8E81A0A59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238250" cy="1328057"/>
          </a:xfrm>
          <a:prstGeom prst="line">
            <a:avLst/>
          </a:prstGeom>
          <a:ln w="31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diritto 19">
            <a:extLst>
              <a:ext uri="{FF2B5EF4-FFF2-40B4-BE49-F238E27FC236}">
                <a16:creationId xmlns:a16="http://schemas.microsoft.com/office/drawing/2014/main" id="{EBAD3E03-2E3B-440C-9105-6F9D33006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3790950" cy="892177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Segnaposto contenuto 3">
            <a:extLst>
              <a:ext uri="{FF2B5EF4-FFF2-40B4-BE49-F238E27FC236}">
                <a16:creationId xmlns:a16="http://schemas.microsoft.com/office/drawing/2014/main" id="{492F9083-A886-4EEB-94D6-1FAE6DC33000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9023074" y="5120366"/>
            <a:ext cx="2330726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it-IT" noProof="0"/>
              <a:t>20XX</a:t>
            </a:r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it-IT" noProof="0"/>
              <a:t>Presentazione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3866963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Riepi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5" y="1671639"/>
            <a:ext cx="5111750" cy="1204912"/>
          </a:xfrm>
        </p:spPr>
        <p:txBody>
          <a:bodyPr rtlCol="0" anchor="b">
            <a:normAutofit/>
          </a:bodyPr>
          <a:lstStyle>
            <a:lvl1pPr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it-IT" noProof="0"/>
              <a:t>FARE CLIC PER MODIFICARE LO STILE DEL TITOLO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476875" y="3682546"/>
            <a:ext cx="5111750" cy="1525588"/>
          </a:xfrm>
        </p:spPr>
        <p:txBody>
          <a:bodyPr rtlCol="0" anchor="b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cxnSp>
        <p:nvCxnSpPr>
          <p:cNvPr id="23" name="Connettore diritto 22">
            <a:extLst>
              <a:ext uri="{FF2B5EF4-FFF2-40B4-BE49-F238E27FC236}">
                <a16:creationId xmlns:a16="http://schemas.microsoft.com/office/drawing/2014/main" id="{D87F08D6-2CA7-4A5A-BE34-07113DCA535D}"/>
              </a:ext>
            </a:extLst>
          </p:cNvPr>
          <p:cNvCxnSpPr>
            <a:cxnSpLocks/>
          </p:cNvCxnSpPr>
          <p:nvPr/>
        </p:nvCxnSpPr>
        <p:spPr>
          <a:xfrm flipH="1" flipV="1">
            <a:off x="0" y="876300"/>
            <a:ext cx="4762500" cy="1628775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A768C87F-B9C3-4DFF-8454-F3F52CE4346B}"/>
              </a:ext>
            </a:extLst>
          </p:cNvPr>
          <p:cNvCxnSpPr>
            <a:cxnSpLocks/>
          </p:cNvCxnSpPr>
          <p:nvPr/>
        </p:nvCxnSpPr>
        <p:spPr>
          <a:xfrm flipH="1" flipV="1">
            <a:off x="2638425" y="0"/>
            <a:ext cx="2124076" cy="5186363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Segnaposto data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it-IT" noProof="0"/>
              <a:t>20XX</a:t>
            </a:r>
          </a:p>
        </p:txBody>
      </p:sp>
      <p:sp>
        <p:nvSpPr>
          <p:cNvPr id="22" name="Segnaposto piè di pagina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it-IT" noProof="0"/>
              <a:t>Presentazione</a:t>
            </a:r>
          </a:p>
        </p:txBody>
      </p:sp>
      <p:sp>
        <p:nvSpPr>
          <p:cNvPr id="24" name="Segnaposto numero diapositiva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6163167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hiusura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rtlCol="0" anchor="b">
            <a:noAutofit/>
          </a:bodyPr>
          <a:lstStyle>
            <a:lvl1pPr algn="l">
              <a:defRPr sz="3200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it-IT" noProof="0"/>
              <a:t>FARE CLIC PER MODIFICARE LO STILE DEL TITOLO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3238103"/>
            <a:ext cx="4179570" cy="2004161"/>
          </a:xfrm>
        </p:spPr>
        <p:txBody>
          <a:bodyPr rtlCol="0">
            <a:normAutofit/>
          </a:bodyPr>
          <a:lstStyle>
            <a:lvl1pPr marL="0" indent="0" algn="l">
              <a:lnSpc>
                <a:spcPct val="15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it-IT" noProof="0"/>
              <a:t>Fare clic per modificare lo stile del sottotitolo dello schema</a:t>
            </a:r>
          </a:p>
        </p:txBody>
      </p:sp>
      <p:pic>
        <p:nvPicPr>
          <p:cNvPr id="6" name="Elemento grafico 5">
            <a:extLst>
              <a:ext uri="{FF2B5EF4-FFF2-40B4-BE49-F238E27FC236}">
                <a16:creationId xmlns:a16="http://schemas.microsoft.com/office/drawing/2014/main" id="{ED3361C9-310A-4255-A94E-B77588962D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9" name="Segnaposto data 6">
            <a:extLst>
              <a:ext uri="{FF2B5EF4-FFF2-40B4-BE49-F238E27FC236}">
                <a16:creationId xmlns:a16="http://schemas.microsoft.com/office/drawing/2014/main" id="{BF358517-D7B7-40D0-A9D0-B650C808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it-IT" noProof="0"/>
              <a:t>20XX</a:t>
            </a:r>
          </a:p>
        </p:txBody>
      </p:sp>
      <p:sp>
        <p:nvSpPr>
          <p:cNvPr id="10" name="Segnaposto piè di pagina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it-IT" noProof="0"/>
              <a:t>Presentazione</a:t>
            </a:r>
          </a:p>
        </p:txBody>
      </p:sp>
      <p:sp>
        <p:nvSpPr>
          <p:cNvPr id="11" name="Segnaposto numero diapositiva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4293551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Elemento grafico 7">
            <a:extLst>
              <a:ext uri="{FF2B5EF4-FFF2-40B4-BE49-F238E27FC236}">
                <a16:creationId xmlns:a16="http://schemas.microsoft.com/office/drawing/2014/main" id="{D514C6BF-376E-43E8-881D-2E76742699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5488815" y="0"/>
            <a:ext cx="6703185" cy="685800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499" y="1020445"/>
            <a:ext cx="3171825" cy="1325563"/>
          </a:xfrm>
        </p:spPr>
        <p:txBody>
          <a:bodyPr rtlCol="0" anchor="b">
            <a:normAutofit/>
          </a:bodyPr>
          <a:lstStyle>
            <a:lvl1pPr>
              <a:defRPr sz="2800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it-IT" noProof="0"/>
              <a:t>FARE CLIC PER MODIFICARE LO STILE DEL TITOLO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33499" y="2924175"/>
            <a:ext cx="3171825" cy="2519363"/>
          </a:xfrm>
        </p:spPr>
        <p:txBody>
          <a:bodyPr rtlCol="0">
            <a:normAutofit/>
          </a:bodyPr>
          <a:lstStyle>
            <a:lvl1pPr marL="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it-IT" noProof="0"/>
              <a:t>Fare clic per modificare lo stile del titolo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39F5093-3C53-4152-B8FE-0522E0795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it-IT" noProof="0"/>
              <a:t>20XX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it-IT" noProof="0"/>
              <a:t>Presentazione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6312703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quenza tempor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lemento grafico 10">
            <a:extLst>
              <a:ext uri="{FF2B5EF4-FFF2-40B4-BE49-F238E27FC236}">
                <a16:creationId xmlns:a16="http://schemas.microsoft.com/office/drawing/2014/main" id="{9D2AF524-D4B4-4A3A-9CE4-EDAFE1D5A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13884" y="0"/>
            <a:ext cx="10078116" cy="6858000"/>
          </a:xfrm>
          <a:custGeom>
            <a:avLst/>
            <a:gdLst>
              <a:gd name="connsiteX0" fmla="*/ 3793236 w 10078116"/>
              <a:gd name="connsiteY0" fmla="*/ 6858000 h 6858000"/>
              <a:gd name="connsiteX1" fmla="*/ 0 w 10078116"/>
              <a:gd name="connsiteY1" fmla="*/ 0 h 6858000"/>
              <a:gd name="connsiteX2" fmla="*/ 10078116 w 10078116"/>
              <a:gd name="connsiteY2" fmla="*/ 0 h 6858000"/>
              <a:gd name="connsiteX3" fmla="*/ 10078116 w 100781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78116" h="6858000">
                <a:moveTo>
                  <a:pt x="3793236" y="6858000"/>
                </a:moveTo>
                <a:lnTo>
                  <a:pt x="0" y="0"/>
                </a:lnTo>
                <a:lnTo>
                  <a:pt x="10078116" y="0"/>
                </a:lnTo>
                <a:lnTo>
                  <a:pt x="10078116" y="685800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6E3987A5-99A6-4B33-BAAF-531596353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09419"/>
            <a:ext cx="4082142" cy="585788"/>
          </a:xfrm>
        </p:spPr>
        <p:txBody>
          <a:bodyPr rtlCol="0">
            <a:normAutofit/>
          </a:bodyPr>
          <a:lstStyle>
            <a:lvl1pPr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it-IT" noProof="0"/>
              <a:t>FAI CLIC PER MODIFICARE IL TITOLO</a:t>
            </a:r>
          </a:p>
        </p:txBody>
      </p:sp>
      <p:sp>
        <p:nvSpPr>
          <p:cNvPr id="16" name="Segnaposto testo 15">
            <a:extLst>
              <a:ext uri="{FF2B5EF4-FFF2-40B4-BE49-F238E27FC236}">
                <a16:creationId xmlns:a16="http://schemas.microsoft.com/office/drawing/2014/main" id="{3BABF6CA-407C-4BF0-8234-1321A676E75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8318" y="1481138"/>
            <a:ext cx="2141764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160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17" name="Segnaposto testo 15">
            <a:extLst>
              <a:ext uri="{FF2B5EF4-FFF2-40B4-BE49-F238E27FC236}">
                <a16:creationId xmlns:a16="http://schemas.microsoft.com/office/drawing/2014/main" id="{76D8129B-5B68-421C-968C-3663C86EFC7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4375" y="2557463"/>
            <a:ext cx="2141764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160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18" name="Segnaposto testo 15">
            <a:extLst>
              <a:ext uri="{FF2B5EF4-FFF2-40B4-BE49-F238E27FC236}">
                <a16:creationId xmlns:a16="http://schemas.microsoft.com/office/drawing/2014/main" id="{6C741DCA-8EBD-44F5-9D38-E938A628ADC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20800" y="3633788"/>
            <a:ext cx="2141764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160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19" name="Segnaposto testo 15">
            <a:extLst>
              <a:ext uri="{FF2B5EF4-FFF2-40B4-BE49-F238E27FC236}">
                <a16:creationId xmlns:a16="http://schemas.microsoft.com/office/drawing/2014/main" id="{5C43C6B1-A1BD-4A90-8B4B-F361C1BEDD2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905000" y="4710114"/>
            <a:ext cx="2141764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160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34" name="Segnaposto testo 15">
            <a:extLst>
              <a:ext uri="{FF2B5EF4-FFF2-40B4-BE49-F238E27FC236}">
                <a16:creationId xmlns:a16="http://schemas.microsoft.com/office/drawing/2014/main" id="{0C66E1BD-33F0-4B94-BF94-CD4698F85C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1535" y="1594478"/>
            <a:ext cx="5539095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it-IT" noProof="0"/>
              <a:t>Fai clic per modificare lo stile del testo dello schema.</a:t>
            </a:r>
          </a:p>
        </p:txBody>
      </p:sp>
      <p:sp>
        <p:nvSpPr>
          <p:cNvPr id="35" name="Segnaposto testo 15">
            <a:extLst>
              <a:ext uri="{FF2B5EF4-FFF2-40B4-BE49-F238E27FC236}">
                <a16:creationId xmlns:a16="http://schemas.microsoft.com/office/drawing/2014/main" id="{2D4661B1-6559-407A-9AEC-A46A0570AE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86028" y="2682564"/>
            <a:ext cx="5539095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it-IT" noProof="0"/>
              <a:t>Fai clic per modificare lo stile del testo dello schema.</a:t>
            </a:r>
          </a:p>
        </p:txBody>
      </p:sp>
      <p:sp>
        <p:nvSpPr>
          <p:cNvPr id="36" name="Segnaposto testo 15">
            <a:extLst>
              <a:ext uri="{FF2B5EF4-FFF2-40B4-BE49-F238E27FC236}">
                <a16:creationId xmlns:a16="http://schemas.microsoft.com/office/drawing/2014/main" id="{DCC983F7-6A25-42C0-811C-EA32138C5B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76937" y="3755394"/>
            <a:ext cx="5539095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it-IT" noProof="0"/>
              <a:t>Fai clic per modificare lo stile del testo dello schema.</a:t>
            </a:r>
          </a:p>
        </p:txBody>
      </p:sp>
      <p:sp>
        <p:nvSpPr>
          <p:cNvPr id="37" name="Segnaposto testo 15">
            <a:extLst>
              <a:ext uri="{FF2B5EF4-FFF2-40B4-BE49-F238E27FC236}">
                <a16:creationId xmlns:a16="http://schemas.microsoft.com/office/drawing/2014/main" id="{E83DA0EB-27DD-416A-8DA5-4AFDC8587E5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5279" y="4824430"/>
            <a:ext cx="5539095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it-IT" noProof="0"/>
              <a:t>Fai clic per modificare lo stile del testo dello schema.</a:t>
            </a:r>
          </a:p>
        </p:txBody>
      </p:sp>
      <p:cxnSp>
        <p:nvCxnSpPr>
          <p:cNvPr id="3" name="Connettore diritto 2">
            <a:extLst>
              <a:ext uri="{FF2B5EF4-FFF2-40B4-BE49-F238E27FC236}">
                <a16:creationId xmlns:a16="http://schemas.microsoft.com/office/drawing/2014/main" id="{D3795F91-C721-4363-956D-756673AE7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53515" y="5023933"/>
            <a:ext cx="1513211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8AC14461-E27D-413D-B31A-47B74646A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759917" y="3948451"/>
            <a:ext cx="1513211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4D6AEA4C-7710-4829-BA87-8DD77F159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173453" y="2872686"/>
            <a:ext cx="1513211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E9BD473E-6203-491C-87AC-54AC0AB23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586263" y="1796083"/>
            <a:ext cx="1513211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874DC36F-5D3E-439D-80B5-32633FC34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pPr rtl="0"/>
            <a:r>
              <a:rPr lang="it-IT" noProof="0"/>
              <a:t>20XX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6C710A8A-CEC9-4787-A745-C28DD965F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155823" y="6356350"/>
            <a:ext cx="1808712" cy="365125"/>
          </a:xfrm>
        </p:spPr>
        <p:txBody>
          <a:bodyPr rtlCol="0"/>
          <a:lstStyle>
            <a:lvl1pPr algn="l">
              <a:defRPr sz="900"/>
            </a:lvl1pPr>
          </a:lstStyle>
          <a:p>
            <a:pPr rtl="0"/>
            <a:r>
              <a:rPr lang="it-IT" noProof="0"/>
              <a:t>Presentazione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4162BD04-8F01-472A-9456-4702A221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0528123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nna contenuto 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olo 1">
            <a:extLst>
              <a:ext uri="{FF2B5EF4-FFF2-40B4-BE49-F238E27FC236}">
                <a16:creationId xmlns:a16="http://schemas.microsoft.com/office/drawing/2014/main" id="{42ACEF30-0520-40B3-A1F1-F3D2530563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it-IT" noProof="0"/>
              <a:t>FAI CLIC PER MODIFICARE LO STILE DEL TITOLO DELLO SCHEMA</a:t>
            </a:r>
          </a:p>
        </p:txBody>
      </p:sp>
      <p:sp>
        <p:nvSpPr>
          <p:cNvPr id="15" name="Segnaposto testo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85900" y="2563123"/>
            <a:ext cx="4031945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it-IT" noProof="0"/>
              <a:t>FAI CLIC PER AGGIUNGERE IL SOTTOTITOLO</a:t>
            </a:r>
          </a:p>
        </p:txBody>
      </p:sp>
      <p:sp>
        <p:nvSpPr>
          <p:cNvPr id="17" name="Segnaposto testo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85664" y="3070348"/>
            <a:ext cx="4031030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it-IT" noProof="0"/>
              <a:t>Fare clic per inserire il testo</a:t>
            </a:r>
          </a:p>
        </p:txBody>
      </p:sp>
      <p:sp>
        <p:nvSpPr>
          <p:cNvPr id="31" name="Segnaposto testo 15">
            <a:extLst>
              <a:ext uri="{FF2B5EF4-FFF2-40B4-BE49-F238E27FC236}">
                <a16:creationId xmlns:a16="http://schemas.microsoft.com/office/drawing/2014/main" id="{87DD41A9-B6B3-48D9-A3A6-831B39C9158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73004" y="2563123"/>
            <a:ext cx="4031945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it-IT" noProof="0"/>
              <a:t>FAI CLIC PER AGGIUNGERE IL SOTTOTITOLO</a:t>
            </a:r>
          </a:p>
        </p:txBody>
      </p:sp>
      <p:sp>
        <p:nvSpPr>
          <p:cNvPr id="32" name="Segnaposto testo 18">
            <a:extLst>
              <a:ext uri="{FF2B5EF4-FFF2-40B4-BE49-F238E27FC236}">
                <a16:creationId xmlns:a16="http://schemas.microsoft.com/office/drawing/2014/main" id="{FB791E68-EDF5-4CC2-8774-A27AEF1D25E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73143" y="3070348"/>
            <a:ext cx="4031030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it-IT" noProof="0"/>
              <a:t>Fare clic per inserire il testo</a:t>
            </a:r>
          </a:p>
        </p:txBody>
      </p:sp>
      <p:sp>
        <p:nvSpPr>
          <p:cNvPr id="33" name="Segnaposto testo 15">
            <a:extLst>
              <a:ext uri="{FF2B5EF4-FFF2-40B4-BE49-F238E27FC236}">
                <a16:creationId xmlns:a16="http://schemas.microsoft.com/office/drawing/2014/main" id="{AA224F82-7E0C-4EBF-97D3-132481DBCDA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85899" y="4319431"/>
            <a:ext cx="4031945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it-IT" noProof="0"/>
              <a:t>FAI CLIC PER AGGIUNGERE IL SOTTOTITOLO</a:t>
            </a:r>
          </a:p>
        </p:txBody>
      </p:sp>
      <p:sp>
        <p:nvSpPr>
          <p:cNvPr id="34" name="Segnaposto testo 18">
            <a:extLst>
              <a:ext uri="{FF2B5EF4-FFF2-40B4-BE49-F238E27FC236}">
                <a16:creationId xmlns:a16="http://schemas.microsoft.com/office/drawing/2014/main" id="{699D24C6-4AFB-4222-8E0C-4D11CD9C0FF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86412" y="4826656"/>
            <a:ext cx="4031030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it-IT" noProof="0"/>
              <a:t>Fare clic per inserire il testo</a:t>
            </a:r>
          </a:p>
        </p:txBody>
      </p:sp>
      <p:sp>
        <p:nvSpPr>
          <p:cNvPr id="12" name="Segnaposto testo 15">
            <a:extLst>
              <a:ext uri="{FF2B5EF4-FFF2-40B4-BE49-F238E27FC236}">
                <a16:creationId xmlns:a16="http://schemas.microsoft.com/office/drawing/2014/main" id="{3B05E19C-DF33-4515-AC52-F95850810EC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72630" y="4319431"/>
            <a:ext cx="4031945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it-IT" noProof="0"/>
              <a:t>FAI CLIC PER AGGIUNGERE IL SOTTOTITOLO</a:t>
            </a:r>
          </a:p>
        </p:txBody>
      </p:sp>
      <p:sp>
        <p:nvSpPr>
          <p:cNvPr id="13" name="Segnaposto testo 18">
            <a:extLst>
              <a:ext uri="{FF2B5EF4-FFF2-40B4-BE49-F238E27FC236}">
                <a16:creationId xmlns:a16="http://schemas.microsoft.com/office/drawing/2014/main" id="{C0EBC62D-442C-45D3-B66B-C6578FBB337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673143" y="4826656"/>
            <a:ext cx="4031030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it-IT" noProof="0"/>
              <a:t>Fare clic per inserire il testo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 rtlCol="0"/>
          <a:lstStyle/>
          <a:p>
            <a:pPr rtl="0"/>
            <a:r>
              <a:rPr lang="it-IT" noProof="0"/>
              <a:t>20XX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 rtlCol="0"/>
          <a:lstStyle/>
          <a:p>
            <a:pPr rtl="0"/>
            <a:r>
              <a:rPr lang="it-IT" noProof="0"/>
              <a:t>Presentazione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it-IT" noProof="0" smtClean="0"/>
              <a:t>‹N›</a:t>
            </a:fld>
            <a:endParaRPr lang="it-IT" noProof="0"/>
          </a:p>
        </p:txBody>
      </p:sp>
      <p:cxnSp>
        <p:nvCxnSpPr>
          <p:cNvPr id="2" name="Connettore diritto 1">
            <a:extLst>
              <a:ext uri="{FF2B5EF4-FFF2-40B4-BE49-F238E27FC236}">
                <a16:creationId xmlns:a16="http://schemas.microsoft.com/office/drawing/2014/main" id="{9298DCF7-7DC1-4618-8133-F63847B0A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688388" y="0"/>
            <a:ext cx="3503612" cy="23529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653A6567-233D-4A3B-B52B-DE7E5E35A1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720943" y="0"/>
            <a:ext cx="2471057" cy="2699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Elemento grafico 6">
            <a:extLst>
              <a:ext uri="{FF2B5EF4-FFF2-40B4-BE49-F238E27FC236}">
                <a16:creationId xmlns:a16="http://schemas.microsoft.com/office/drawing/2014/main" id="{64D564EB-CA78-42C6-AD76-3C4E7B3AEA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73953"/>
            <a:ext cx="2057400" cy="1647825"/>
          </a:xfrm>
          <a:prstGeom prst="rect">
            <a:avLst/>
          </a:prstGeom>
        </p:spPr>
      </p:pic>
      <p:pic>
        <p:nvPicPr>
          <p:cNvPr id="8" name="Elemento grafico 7">
            <a:extLst>
              <a:ext uri="{FF2B5EF4-FFF2-40B4-BE49-F238E27FC236}">
                <a16:creationId xmlns:a16="http://schemas.microsoft.com/office/drawing/2014/main" id="{1CFFBB3A-BDCF-4878-8D04-E8BB9A050E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49000" y="5180889"/>
            <a:ext cx="11430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487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nna contenuto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olo 1">
            <a:extLst>
              <a:ext uri="{FF2B5EF4-FFF2-40B4-BE49-F238E27FC236}">
                <a16:creationId xmlns:a16="http://schemas.microsoft.com/office/drawing/2014/main" id="{42ACEF30-0520-40B3-A1F1-F3D2530563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08760" y="4156405"/>
            <a:ext cx="3139440" cy="1325563"/>
          </a:xfrm>
        </p:spPr>
        <p:txBody>
          <a:bodyPr rtlCol="0" anchor="b">
            <a:normAutofit/>
          </a:bodyPr>
          <a:lstStyle>
            <a:lvl1pPr algn="l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it-IT" noProof="0"/>
              <a:t>FAI CLIC PER MODIFICARE LO STILE DEL TITOLO DELLO SCHEMA</a:t>
            </a:r>
          </a:p>
        </p:txBody>
      </p:sp>
      <p:sp>
        <p:nvSpPr>
          <p:cNvPr id="15" name="Segnaposto testo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1530635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it-IT" noProof="0"/>
              <a:t>FAI CLIC PER AGGIUNGERE IL SOTTOTITOLO</a:t>
            </a:r>
          </a:p>
        </p:txBody>
      </p:sp>
      <p:sp>
        <p:nvSpPr>
          <p:cNvPr id="17" name="Segnaposto testo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1860060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it-IT" noProof="0"/>
              <a:t>Fare clic per inserire il testo</a:t>
            </a:r>
          </a:p>
        </p:txBody>
      </p:sp>
      <p:sp>
        <p:nvSpPr>
          <p:cNvPr id="16" name="Segnaposto testo 15">
            <a:extLst>
              <a:ext uri="{FF2B5EF4-FFF2-40B4-BE49-F238E27FC236}">
                <a16:creationId xmlns:a16="http://schemas.microsoft.com/office/drawing/2014/main" id="{07D6A00C-D56B-4E8B-B992-7DA51D3C726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2630431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it-IT" noProof="0"/>
              <a:t>FAI CLIC PER AGGIUNGERE IL SOTTOTITOLO</a:t>
            </a:r>
          </a:p>
        </p:txBody>
      </p:sp>
      <p:sp>
        <p:nvSpPr>
          <p:cNvPr id="18" name="Segnaposto testo 18">
            <a:extLst>
              <a:ext uri="{FF2B5EF4-FFF2-40B4-BE49-F238E27FC236}">
                <a16:creationId xmlns:a16="http://schemas.microsoft.com/office/drawing/2014/main" id="{DA90DA32-7E6A-4713-BDC9-73910E2A0E6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2959856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it-IT" noProof="0"/>
              <a:t>Fare clic per inserire il testo</a:t>
            </a:r>
          </a:p>
        </p:txBody>
      </p:sp>
      <p:sp>
        <p:nvSpPr>
          <p:cNvPr id="19" name="Segnaposto testo 15">
            <a:extLst>
              <a:ext uri="{FF2B5EF4-FFF2-40B4-BE49-F238E27FC236}">
                <a16:creationId xmlns:a16="http://schemas.microsoft.com/office/drawing/2014/main" id="{D7E57261-C874-4DFD-AF7D-F9EC50B3BFD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3730227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it-IT" noProof="0"/>
              <a:t>FAI CLIC PER AGGIUNGERE IL SOTTOTITOLO</a:t>
            </a:r>
          </a:p>
        </p:txBody>
      </p:sp>
      <p:sp>
        <p:nvSpPr>
          <p:cNvPr id="20" name="Segnaposto testo 18">
            <a:extLst>
              <a:ext uri="{FF2B5EF4-FFF2-40B4-BE49-F238E27FC236}">
                <a16:creationId xmlns:a16="http://schemas.microsoft.com/office/drawing/2014/main" id="{843F77CE-098F-4777-8C30-5CEE7954D14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059652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it-IT" noProof="0"/>
              <a:t>Fare clic per inserire il testo</a:t>
            </a:r>
          </a:p>
        </p:txBody>
      </p:sp>
      <p:sp>
        <p:nvSpPr>
          <p:cNvPr id="23" name="Segnaposto testo 15">
            <a:extLst>
              <a:ext uri="{FF2B5EF4-FFF2-40B4-BE49-F238E27FC236}">
                <a16:creationId xmlns:a16="http://schemas.microsoft.com/office/drawing/2014/main" id="{4CAE269A-B6AB-42A6-9575-6057FA25A29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20106" y="4830024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it-IT" noProof="0"/>
              <a:t>FAI CLIC PER AGGIUNGERE IL SOTTOTITOLO</a:t>
            </a:r>
          </a:p>
        </p:txBody>
      </p:sp>
      <p:sp>
        <p:nvSpPr>
          <p:cNvPr id="24" name="Segnaposto testo 18">
            <a:extLst>
              <a:ext uri="{FF2B5EF4-FFF2-40B4-BE49-F238E27FC236}">
                <a16:creationId xmlns:a16="http://schemas.microsoft.com/office/drawing/2014/main" id="{46866A49-A3A8-4869-961C-EB41F6BC784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19680" y="5159449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it-IT" noProof="0"/>
              <a:t>Fare clic per inserire il testo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947516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it-IT" noProof="0"/>
              <a:t>20XX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161955" y="6356350"/>
            <a:ext cx="3243942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it-IT" noProof="0"/>
              <a:t>Presentazione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it-IT" noProof="0" smtClean="0"/>
              <a:pPr rtl="0"/>
              <a:t>‹N›</a:t>
            </a:fld>
            <a:endParaRPr lang="it-IT" noProof="0"/>
          </a:p>
        </p:txBody>
      </p:sp>
      <p:pic>
        <p:nvPicPr>
          <p:cNvPr id="2" name="Elemento grafico 1">
            <a:extLst>
              <a:ext uri="{FF2B5EF4-FFF2-40B4-BE49-F238E27FC236}">
                <a16:creationId xmlns:a16="http://schemas.microsoft.com/office/drawing/2014/main" id="{6D8D9106-8780-461D-9091-E074B0A3C9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-4696" y="-1"/>
            <a:ext cx="4896735" cy="4385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9504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roduzio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075" y="1671639"/>
            <a:ext cx="5111750" cy="1204912"/>
          </a:xfrm>
        </p:spPr>
        <p:txBody>
          <a:bodyPr rtlCol="0" anchor="b">
            <a:normAutofit/>
          </a:bodyPr>
          <a:lstStyle>
            <a:lvl1pPr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it-IT" noProof="0"/>
              <a:t>FARE CLIC PER MODIFICARE LO STILE DEL TITOLO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62075" y="3660774"/>
            <a:ext cx="5111750" cy="1525588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49FBD260-5143-4B12-B9F8-33E48D548909}"/>
              </a:ext>
            </a:extLst>
          </p:cNvPr>
          <p:cNvCxnSpPr/>
          <p:nvPr/>
        </p:nvCxnSpPr>
        <p:spPr>
          <a:xfrm>
            <a:off x="9096375" y="1497012"/>
            <a:ext cx="3095625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ttore diritto 22">
            <a:extLst>
              <a:ext uri="{FF2B5EF4-FFF2-40B4-BE49-F238E27FC236}">
                <a16:creationId xmlns:a16="http://schemas.microsoft.com/office/drawing/2014/main" id="{D87F08D6-2CA7-4A5A-BE34-07113DCA535D}"/>
              </a:ext>
            </a:extLst>
          </p:cNvPr>
          <p:cNvCxnSpPr/>
          <p:nvPr/>
        </p:nvCxnSpPr>
        <p:spPr>
          <a:xfrm flipH="1">
            <a:off x="6953250" y="-25401"/>
            <a:ext cx="3790950" cy="6902451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egnaposto data 6">
            <a:extLst>
              <a:ext uri="{FF2B5EF4-FFF2-40B4-BE49-F238E27FC236}">
                <a16:creationId xmlns:a16="http://schemas.microsoft.com/office/drawing/2014/main" id="{70146B66-4F07-44BE-8AAB-48EA5170DA8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it-IT" noProof="0"/>
              <a:t>20XX</a:t>
            </a:r>
          </a:p>
        </p:txBody>
      </p:sp>
      <p:sp>
        <p:nvSpPr>
          <p:cNvPr id="10" name="Segnaposto piè di pagina 7">
            <a:extLst>
              <a:ext uri="{FF2B5EF4-FFF2-40B4-BE49-F238E27FC236}">
                <a16:creationId xmlns:a16="http://schemas.microsoft.com/office/drawing/2014/main" id="{3A927BE5-2F4C-4EBD-9093-C4ED6E3025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24463" y="6356350"/>
            <a:ext cx="1743075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it-IT" noProof="0"/>
              <a:t>Presentazione</a:t>
            </a:r>
          </a:p>
        </p:txBody>
      </p:sp>
      <p:sp>
        <p:nvSpPr>
          <p:cNvPr id="11" name="Segnaposto numero diapositiva 8">
            <a:extLst>
              <a:ext uri="{FF2B5EF4-FFF2-40B4-BE49-F238E27FC236}">
                <a16:creationId xmlns:a16="http://schemas.microsoft.com/office/drawing/2014/main" id="{C4C1336B-CF5E-42FF-80E8-7D33A2D64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293278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ruzione di sezion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2571235"/>
            <a:ext cx="4179570" cy="1715531"/>
          </a:xfrm>
        </p:spPr>
        <p:txBody>
          <a:bodyPr rtlCol="0" anchor="ctr">
            <a:noAutofit/>
          </a:bodyPr>
          <a:lstStyle>
            <a:lvl1pPr algn="l">
              <a:defRPr sz="3600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it-IT" noProof="0"/>
              <a:t>FAI CLIC PER MODIFICARE LO STILE DEL TITOLO DELLO SCHEMA</a:t>
            </a:r>
          </a:p>
        </p:txBody>
      </p:sp>
      <p:pic>
        <p:nvPicPr>
          <p:cNvPr id="5" name="Elemento grafico 4">
            <a:extLst>
              <a:ext uri="{FF2B5EF4-FFF2-40B4-BE49-F238E27FC236}">
                <a16:creationId xmlns:a16="http://schemas.microsoft.com/office/drawing/2014/main" id="{F05D2CCB-CCFC-4A8A-ADA9-C1E4D13B96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6688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Elemento grafico 6">
            <a:extLst>
              <a:ext uri="{FF2B5EF4-FFF2-40B4-BE49-F238E27FC236}">
                <a16:creationId xmlns:a16="http://schemas.microsoft.com/office/drawing/2014/main" id="{AEE644D4-F9A4-4237-BD5C-4B97ABA933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5581650" cy="685800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C2FF67A8-55FA-435D-A18C-96D63D22B5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20169" y="1152771"/>
            <a:ext cx="5431971" cy="846301"/>
          </a:xfrm>
        </p:spPr>
        <p:txBody>
          <a:bodyPr rtlCol="0" anchor="t">
            <a:normAutofit/>
          </a:bodyPr>
          <a:lstStyle>
            <a:lvl1pPr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it-IT" noProof="0"/>
              <a:t>FARE CLIC PER MODIFICARE LO STILE DEL TITOLO</a:t>
            </a:r>
          </a:p>
        </p:txBody>
      </p: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BDAC7E4E-FE06-4E90-8107-6B543E5515ED}"/>
              </a:ext>
            </a:extLst>
          </p:cNvPr>
          <p:cNvCxnSpPr/>
          <p:nvPr/>
        </p:nvCxnSpPr>
        <p:spPr>
          <a:xfrm flipV="1">
            <a:off x="2209800" y="0"/>
            <a:ext cx="2438400" cy="68580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egnaposto testo 15">
            <a:extLst>
              <a:ext uri="{FF2B5EF4-FFF2-40B4-BE49-F238E27FC236}">
                <a16:creationId xmlns:a16="http://schemas.microsoft.com/office/drawing/2014/main" id="{3864668D-D640-4ABF-BB9A-D60176660F0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2469515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it-IT" noProof="0"/>
              <a:t>FAI CLIC PER AGGIUNGERE IL SOTTOTITOLO</a:t>
            </a:r>
          </a:p>
        </p:txBody>
      </p:sp>
      <p:sp>
        <p:nvSpPr>
          <p:cNvPr id="12" name="Segnaposto testo 18">
            <a:extLst>
              <a:ext uri="{FF2B5EF4-FFF2-40B4-BE49-F238E27FC236}">
                <a16:creationId xmlns:a16="http://schemas.microsoft.com/office/drawing/2014/main" id="{2E289D5A-B06B-43D4-A3CA-3B06C4D49F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2798940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it-IT" noProof="0"/>
              <a:t>Fare clic per inserire il testo</a:t>
            </a:r>
          </a:p>
        </p:txBody>
      </p:sp>
      <p:sp>
        <p:nvSpPr>
          <p:cNvPr id="13" name="Segnaposto testo 15">
            <a:extLst>
              <a:ext uri="{FF2B5EF4-FFF2-40B4-BE49-F238E27FC236}">
                <a16:creationId xmlns:a16="http://schemas.microsoft.com/office/drawing/2014/main" id="{1DCC2995-DE17-436D-82AE-6E107865CB7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3569311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it-IT" noProof="0"/>
              <a:t>FAI CLIC PER AGGIUNGERE IL SOTTOTITOLO</a:t>
            </a:r>
          </a:p>
        </p:txBody>
      </p:sp>
      <p:sp>
        <p:nvSpPr>
          <p:cNvPr id="14" name="Segnaposto testo 18">
            <a:extLst>
              <a:ext uri="{FF2B5EF4-FFF2-40B4-BE49-F238E27FC236}">
                <a16:creationId xmlns:a16="http://schemas.microsoft.com/office/drawing/2014/main" id="{C7E70A65-1FB1-4F42-854B-8213ED73F79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3898736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it-IT" noProof="0"/>
              <a:t>Fare clic per inserire il testo</a:t>
            </a:r>
          </a:p>
        </p:txBody>
      </p:sp>
      <p:sp>
        <p:nvSpPr>
          <p:cNvPr id="15" name="Segnaposto testo 15">
            <a:extLst>
              <a:ext uri="{FF2B5EF4-FFF2-40B4-BE49-F238E27FC236}">
                <a16:creationId xmlns:a16="http://schemas.microsoft.com/office/drawing/2014/main" id="{45657994-DC61-4DEB-BB2B-65DFCA997AF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4669107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it-IT" noProof="0"/>
              <a:t>FAI CLIC PER AGGIUNGERE IL SOTTOTITOLO</a:t>
            </a:r>
          </a:p>
        </p:txBody>
      </p:sp>
      <p:sp>
        <p:nvSpPr>
          <p:cNvPr id="16" name="Segnaposto testo 18">
            <a:extLst>
              <a:ext uri="{FF2B5EF4-FFF2-40B4-BE49-F238E27FC236}">
                <a16:creationId xmlns:a16="http://schemas.microsoft.com/office/drawing/2014/main" id="{18397EE2-60CD-47FD-AF8F-83A5324D9D1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998532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it-IT" noProof="0"/>
              <a:t>Fare clic per inserire il testo</a:t>
            </a:r>
          </a:p>
        </p:txBody>
      </p:sp>
      <p:sp>
        <p:nvSpPr>
          <p:cNvPr id="17" name="Segnaposto data 2">
            <a:extLst>
              <a:ext uri="{FF2B5EF4-FFF2-40B4-BE49-F238E27FC236}">
                <a16:creationId xmlns:a16="http://schemas.microsoft.com/office/drawing/2014/main" id="{1E25EFF1-65C7-4F93-8740-46885C6BEA57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947516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it-IT" noProof="0"/>
              <a:t>20XX</a:t>
            </a:r>
          </a:p>
        </p:txBody>
      </p:sp>
      <p:sp>
        <p:nvSpPr>
          <p:cNvPr id="18" name="Segnaposto piè di pagina 3">
            <a:extLst>
              <a:ext uri="{FF2B5EF4-FFF2-40B4-BE49-F238E27FC236}">
                <a16:creationId xmlns:a16="http://schemas.microsoft.com/office/drawing/2014/main" id="{C16D80BF-B599-4FC0-ABD5-98777872FE5F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161955" y="6356350"/>
            <a:ext cx="3243942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it-IT" noProof="0"/>
              <a:t>Presentazione</a:t>
            </a:r>
          </a:p>
        </p:txBody>
      </p:sp>
      <p:sp>
        <p:nvSpPr>
          <p:cNvPr id="19" name="Segnaposto numero diapositiva 4">
            <a:extLst>
              <a:ext uri="{FF2B5EF4-FFF2-40B4-BE49-F238E27FC236}">
                <a16:creationId xmlns:a16="http://schemas.microsoft.com/office/drawing/2014/main" id="{F64421B1-FF90-4939-90BD-8206DE5036D0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it-IT" noProof="0" smtClean="0"/>
              <a:pPr rtl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647987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uto tr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it-IT" noProof="0"/>
              <a:t>FARE CLIC PER MODIFICARE LO STILE DEL TITOLO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43104" y="2776936"/>
            <a:ext cx="2882475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IL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243104" y="3834606"/>
            <a:ext cx="2882475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it-IT" noProof="0"/>
              <a:t>Fare clic per modificare lo stile del titolo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47665" y="2776936"/>
            <a:ext cx="2896671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it-IT" noProof="0"/>
              <a:t>FARE CLIC PER MODIFICARE IL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647665" y="3834606"/>
            <a:ext cx="2896671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it-IT" noProof="0"/>
              <a:t>Fare clic per modificare lo stile del titolo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21" name="Segnaposto testo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066421" y="2776936"/>
            <a:ext cx="2882475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IL TESTO DELLO SCHEMA</a:t>
            </a:r>
          </a:p>
        </p:txBody>
      </p:sp>
      <p:sp>
        <p:nvSpPr>
          <p:cNvPr id="22" name="Segnaposto contenuto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8066421" y="3834606"/>
            <a:ext cx="2882475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it-IT" noProof="0"/>
              <a:t>Fare clic per modificare lo stile del titolo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it-IT" noProof="0"/>
              <a:t>20XX</a:t>
            </a:r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it-IT" noProof="0"/>
              <a:t>Presentazione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it-IT" noProof="0" smtClean="0"/>
              <a:t>‹N›</a:t>
            </a:fld>
            <a:endParaRPr lang="it-IT" noProof="0"/>
          </a:p>
        </p:txBody>
      </p:sp>
      <p:cxnSp>
        <p:nvCxnSpPr>
          <p:cNvPr id="16" name="Connettore diritto 15">
            <a:extLst>
              <a:ext uri="{FF2B5EF4-FFF2-40B4-BE49-F238E27FC236}">
                <a16:creationId xmlns:a16="http://schemas.microsoft.com/office/drawing/2014/main" id="{463D7850-C2A6-43CE-BBE4-8E81A0A59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238250" cy="3105150"/>
          </a:xfrm>
          <a:prstGeom prst="line">
            <a:avLst/>
          </a:prstGeom>
          <a:ln w="31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diritto 19">
            <a:extLst>
              <a:ext uri="{FF2B5EF4-FFF2-40B4-BE49-F238E27FC236}">
                <a16:creationId xmlns:a16="http://schemas.microsoft.com/office/drawing/2014/main" id="{EBAD3E03-2E3B-440C-9105-6F9D33006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2238376" cy="24765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31895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it-IT" noProof="0"/>
              <a:t>Fare clic per modificare lo stile del titolo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it-IT" noProof="0"/>
              <a:t>Fare clic per modificare lo stile del titolo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it-IT" noProof="0"/>
              <a:t>20XX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it-IT" noProof="0"/>
              <a:t>Presentazione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it-IT" noProof="0" smtClean="0"/>
              <a:pPr rtl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928452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70" r:id="rId3"/>
    <p:sldLayoutId id="2147483688" r:id="rId4"/>
    <p:sldLayoutId id="2147483694" r:id="rId5"/>
    <p:sldLayoutId id="2147483697" r:id="rId6"/>
    <p:sldLayoutId id="2147483673" r:id="rId7"/>
    <p:sldLayoutId id="2147483676" r:id="rId8"/>
    <p:sldLayoutId id="2147483672" r:id="rId9"/>
    <p:sldLayoutId id="2147483699" r:id="rId10"/>
    <p:sldLayoutId id="2147483671" r:id="rId11"/>
    <p:sldLayoutId id="2147483700" r:id="rId12"/>
    <p:sldLayoutId id="2147483692" r:id="rId13"/>
    <p:sldLayoutId id="2147483681" r:id="rId14"/>
    <p:sldLayoutId id="2147483674" r:id="rId15"/>
    <p:sldLayoutId id="2147483675" r:id="rId16"/>
    <p:sldLayoutId id="2147483696" r:id="rId17"/>
    <p:sldLayoutId id="2147483677" r:id="rId18"/>
    <p:sldLayoutId id="2147483678" r:id="rId19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7" Type="http://schemas.openxmlformats.org/officeDocument/2006/relationships/image" Target="../media/image36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8.jpg"/><Relationship Id="rId5" Type="http://schemas.openxmlformats.org/officeDocument/2006/relationships/image" Target="../media/image27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8.jpg"/><Relationship Id="rId5" Type="http://schemas.openxmlformats.org/officeDocument/2006/relationships/image" Target="../media/image27.png"/><Relationship Id="rId4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8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8.jpg"/><Relationship Id="rId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2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7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2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7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4010" y="4434840"/>
            <a:ext cx="10453802" cy="1122202"/>
          </a:xfrm>
        </p:spPr>
        <p:txBody>
          <a:bodyPr rtlCol="0"/>
          <a:lstStyle/>
          <a:p>
            <a:pPr rtl="0"/>
            <a:r>
              <a:rPr lang="it-IT" sz="2400" dirty="0">
                <a:solidFill>
                  <a:schemeClr val="tx1"/>
                </a:solidFill>
                <a:cs typeface="Helvetica" panose="020B0604020202020204" pitchFamily="34" charset="0"/>
              </a:rPr>
              <a:t>ANALISI AUDIO ORIENTATA ALLA RILEVAZIONE DI SITUAZIONI DI PERICOLO: REALIZZAZIONE DI UN PROTOTIPO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1901B20D-4C28-4DA3-ABBD-718C22A5E5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04009" y="5586890"/>
            <a:ext cx="10453802" cy="396660"/>
          </a:xfrm>
        </p:spPr>
        <p:txBody>
          <a:bodyPr rtlCol="0"/>
          <a:lstStyle/>
          <a:p>
            <a:pPr rtl="0"/>
            <a:r>
              <a:rPr lang="it-IT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Helvetica" panose="020B0604020202020204" pitchFamily="34" charset="0"/>
              </a:rPr>
              <a:t>PRADEEP AROULMOJI</a:t>
            </a:r>
          </a:p>
        </p:txBody>
      </p:sp>
      <p:pic>
        <p:nvPicPr>
          <p:cNvPr id="5" name="Immagine 4" descr="Immagine che contiene simbolo, Carattere, Elementi grafici, bianco&#10;&#10;Descrizione generata automaticamente">
            <a:extLst>
              <a:ext uri="{FF2B5EF4-FFF2-40B4-BE49-F238E27FC236}">
                <a16:creationId xmlns:a16="http://schemas.microsoft.com/office/drawing/2014/main" id="{A2E93F50-F9CC-481C-3606-FE75FEACAE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294" y="214316"/>
            <a:ext cx="1457624" cy="677861"/>
          </a:xfrm>
          <a:prstGeom prst="rect">
            <a:avLst/>
          </a:prstGeom>
        </p:spPr>
      </p:pic>
      <p:pic>
        <p:nvPicPr>
          <p:cNvPr id="6" name="Immagine 5" descr="Immagine che contiene testo, Carattere, logo, Marchio&#10;&#10;Descrizione generata automaticamente">
            <a:extLst>
              <a:ext uri="{FF2B5EF4-FFF2-40B4-BE49-F238E27FC236}">
                <a16:creationId xmlns:a16="http://schemas.microsoft.com/office/drawing/2014/main" id="{6456FD86-ECC7-9FDE-A27D-39CAC4CEF6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200" y="214315"/>
            <a:ext cx="1915391" cy="677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4253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CE54ABB-4929-4810-950B-2DAEA0A5B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873515"/>
            <a:ext cx="8421688" cy="1325563"/>
          </a:xfrm>
        </p:spPr>
        <p:txBody>
          <a:bodyPr rtlCol="0"/>
          <a:lstStyle/>
          <a:p>
            <a:pPr rtl="0"/>
            <a:r>
              <a:rPr lang="it-IT" dirty="0">
                <a:solidFill>
                  <a:schemeClr val="tx1"/>
                </a:solidFill>
              </a:rPr>
              <a:t>DEMO</a:t>
            </a:r>
          </a:p>
        </p:txBody>
      </p:sp>
      <p:pic>
        <p:nvPicPr>
          <p:cNvPr id="5" name="Immagine 4" descr="Immagine che contiene simbolo, Carattere, Elementi grafici, bianco&#10;&#10;Descrizione generata automaticamente">
            <a:extLst>
              <a:ext uri="{FF2B5EF4-FFF2-40B4-BE49-F238E27FC236}">
                <a16:creationId xmlns:a16="http://schemas.microsoft.com/office/drawing/2014/main" id="{5FCD8E89-B549-0800-3158-1D0D0DA65D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8294" y="214316"/>
            <a:ext cx="1457624" cy="677861"/>
          </a:xfrm>
          <a:prstGeom prst="rect">
            <a:avLst/>
          </a:prstGeom>
        </p:spPr>
      </p:pic>
      <p:pic>
        <p:nvPicPr>
          <p:cNvPr id="6" name="Immagine 5" descr="Immagine che contiene testo, Carattere, logo, Marchio&#10;&#10;Descrizione generata automaticamente">
            <a:extLst>
              <a:ext uri="{FF2B5EF4-FFF2-40B4-BE49-F238E27FC236}">
                <a16:creationId xmlns:a16="http://schemas.microsoft.com/office/drawing/2014/main" id="{5B1BF342-B435-066E-B11A-E0E77EDDAC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81200" y="214315"/>
            <a:ext cx="1915391" cy="677861"/>
          </a:xfrm>
          <a:prstGeom prst="rect">
            <a:avLst/>
          </a:prstGeom>
        </p:spPr>
      </p:pic>
      <p:pic>
        <p:nvPicPr>
          <p:cNvPr id="4" name="simu.8mp4">
            <a:hlinkClick r:id="" action="ppaction://media"/>
            <a:extLst>
              <a:ext uri="{FF2B5EF4-FFF2-40B4-BE49-F238E27FC236}">
                <a16:creationId xmlns:a16="http://schemas.microsoft.com/office/drawing/2014/main" id="{FD6C2C94-6461-5A0D-AB61-6E8EE1AA27B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222503" y="1932709"/>
            <a:ext cx="7746994" cy="4409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178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9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CE54ABB-4929-4810-950B-2DAEA0A5B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873515"/>
            <a:ext cx="8421688" cy="1325563"/>
          </a:xfrm>
        </p:spPr>
        <p:txBody>
          <a:bodyPr rtlCol="0"/>
          <a:lstStyle/>
          <a:p>
            <a:pPr rtl="0"/>
            <a:r>
              <a:rPr lang="it-IT" dirty="0">
                <a:solidFill>
                  <a:schemeClr val="tx1"/>
                </a:solidFill>
              </a:rPr>
              <a:t>Alcuni risultati </a:t>
            </a:r>
          </a:p>
        </p:txBody>
      </p:sp>
      <p:sp>
        <p:nvSpPr>
          <p:cNvPr id="9" name="Segnaposto data 8">
            <a:extLst>
              <a:ext uri="{FF2B5EF4-FFF2-40B4-BE49-F238E27FC236}">
                <a16:creationId xmlns:a16="http://schemas.microsoft.com/office/drawing/2014/main" id="{7B78F7A0-88C5-4940-B21C-099F472F39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it-IT" dirty="0">
                <a:solidFill>
                  <a:schemeClr val="tx1"/>
                </a:solidFill>
              </a:rPr>
              <a:t>2023</a:t>
            </a:r>
          </a:p>
        </p:txBody>
      </p:sp>
      <p:sp>
        <p:nvSpPr>
          <p:cNvPr id="10" name="Segnaposto piè di pagina 9">
            <a:extLst>
              <a:ext uri="{FF2B5EF4-FFF2-40B4-BE49-F238E27FC236}">
                <a16:creationId xmlns:a16="http://schemas.microsoft.com/office/drawing/2014/main" id="{D2186069-FC8E-433D-9BB4-942220CE8C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it-IT">
                <a:solidFill>
                  <a:schemeClr val="tx1"/>
                </a:solidFill>
              </a:rPr>
              <a:t>Presentazione</a:t>
            </a:r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11" name="Segnaposto numero diapositiva 10">
            <a:extLst>
              <a:ext uri="{FF2B5EF4-FFF2-40B4-BE49-F238E27FC236}">
                <a16:creationId xmlns:a16="http://schemas.microsoft.com/office/drawing/2014/main" id="{BAD5B6F4-0A90-447A-A1AE-D75C934B6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it-IT" smtClean="0">
                <a:solidFill>
                  <a:schemeClr val="tx1"/>
                </a:solidFill>
              </a:rPr>
              <a:pPr rtl="0"/>
              <a:t>11</a:t>
            </a:fld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3" name="Segnaposto testo 3">
            <a:extLst>
              <a:ext uri="{FF2B5EF4-FFF2-40B4-BE49-F238E27FC236}">
                <a16:creationId xmlns:a16="http://schemas.microsoft.com/office/drawing/2014/main" id="{BAB7D657-8BD3-A809-852A-ED5D818EC64B}"/>
              </a:ext>
            </a:extLst>
          </p:cNvPr>
          <p:cNvSpPr txBox="1">
            <a:spLocks/>
          </p:cNvSpPr>
          <p:nvPr/>
        </p:nvSpPr>
        <p:spPr>
          <a:xfrm>
            <a:off x="1565885" y="2255638"/>
            <a:ext cx="9406915" cy="4201145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endParaRPr lang="it-IT" dirty="0"/>
          </a:p>
          <a:p>
            <a:pPr marL="285750" indent="-285750"/>
            <a:endParaRPr lang="it-IT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C8EF1698-A53E-4CCC-814C-4C622D0285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437" y="1990947"/>
            <a:ext cx="5180120" cy="3626084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A0A06AA3-A6E6-E4D7-3713-1F05A981EC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7901" y="1990946"/>
            <a:ext cx="4834777" cy="3626083"/>
          </a:xfrm>
          <a:prstGeom prst="rect">
            <a:avLst/>
          </a:prstGeom>
        </p:spPr>
      </p:pic>
      <p:sp>
        <p:nvSpPr>
          <p:cNvPr id="12" name="Segnaposto testo 3">
            <a:extLst>
              <a:ext uri="{FF2B5EF4-FFF2-40B4-BE49-F238E27FC236}">
                <a16:creationId xmlns:a16="http://schemas.microsoft.com/office/drawing/2014/main" id="{A6192776-43CF-4EF9-2E29-0B8DCB2B3510}"/>
              </a:ext>
            </a:extLst>
          </p:cNvPr>
          <p:cNvSpPr txBox="1">
            <a:spLocks/>
          </p:cNvSpPr>
          <p:nvPr/>
        </p:nvSpPr>
        <p:spPr>
          <a:xfrm>
            <a:off x="1352939" y="5617029"/>
            <a:ext cx="9156440" cy="4201145"/>
          </a:xfrm>
          <a:prstGeom prst="rect">
            <a:avLst/>
          </a:prstGeom>
        </p:spPr>
        <p:txBody>
          <a:bodyPr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1800" dirty="0">
                <a:solidFill>
                  <a:schemeClr val="tx1"/>
                </a:solidFill>
              </a:rPr>
              <a:t>MATRICE DI CONFUSIONE                                               ROC</a:t>
            </a:r>
          </a:p>
        </p:txBody>
      </p:sp>
      <p:pic>
        <p:nvPicPr>
          <p:cNvPr id="5" name="Immagine 4" descr="Immagine che contiene simbolo, Carattere, Elementi grafici, bianco&#10;&#10;Descrizione generata automaticamente">
            <a:extLst>
              <a:ext uri="{FF2B5EF4-FFF2-40B4-BE49-F238E27FC236}">
                <a16:creationId xmlns:a16="http://schemas.microsoft.com/office/drawing/2014/main" id="{FC942BB8-4311-DCA7-97D5-D8F74C3929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8294" y="214316"/>
            <a:ext cx="1457624" cy="677861"/>
          </a:xfrm>
          <a:prstGeom prst="rect">
            <a:avLst/>
          </a:prstGeom>
        </p:spPr>
      </p:pic>
      <p:pic>
        <p:nvPicPr>
          <p:cNvPr id="7" name="Immagine 6" descr="Immagine che contiene testo, Carattere, logo, Marchio&#10;&#10;Descrizione generata automaticamente">
            <a:extLst>
              <a:ext uri="{FF2B5EF4-FFF2-40B4-BE49-F238E27FC236}">
                <a16:creationId xmlns:a16="http://schemas.microsoft.com/office/drawing/2014/main" id="{CE9BBD29-6FED-128F-7FC0-6F015F9A1A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81200" y="214315"/>
            <a:ext cx="1915391" cy="677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677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/>
          <a:p>
            <a:pPr rtl="0"/>
            <a:r>
              <a:rPr lang="it-IT" dirty="0">
                <a:solidFill>
                  <a:schemeClr val="tx1"/>
                </a:solidFill>
              </a:rPr>
              <a:t>CONCLUSIONI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AC1C80FB-53F9-42EE-B1E6-D0F998EC5DF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565885" y="2255638"/>
            <a:ext cx="9406915" cy="4201145"/>
          </a:xfrm>
        </p:spPr>
        <p:txBody>
          <a:bodyPr rtlCol="0">
            <a:normAutofit/>
          </a:bodyPr>
          <a:lstStyle/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tx1"/>
                </a:solidFill>
              </a:rPr>
              <a:t>STATO PROTOTIPO: PRONTO PER ESSERE INTEGRATO 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endParaRPr lang="it-IT" sz="2400" dirty="0">
              <a:solidFill>
                <a:schemeClr val="tx1"/>
              </a:solidFill>
            </a:endParaRPr>
          </a:p>
        </p:txBody>
      </p:sp>
      <p:pic>
        <p:nvPicPr>
          <p:cNvPr id="5" name="Immagine 4" descr="Immagine che contiene simbolo, Carattere, Elementi grafici, bianco&#10;&#10;Descrizione generata automaticamente">
            <a:extLst>
              <a:ext uri="{FF2B5EF4-FFF2-40B4-BE49-F238E27FC236}">
                <a16:creationId xmlns:a16="http://schemas.microsoft.com/office/drawing/2014/main" id="{C8A342DA-D8B0-1BF8-5A21-99A70551A6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294" y="214316"/>
            <a:ext cx="1457624" cy="677861"/>
          </a:xfrm>
          <a:prstGeom prst="rect">
            <a:avLst/>
          </a:prstGeom>
        </p:spPr>
      </p:pic>
      <p:pic>
        <p:nvPicPr>
          <p:cNvPr id="6" name="Immagine 5" descr="Immagine che contiene testo, Carattere, logo, Marchio&#10;&#10;Descrizione generata automaticamente">
            <a:extLst>
              <a:ext uri="{FF2B5EF4-FFF2-40B4-BE49-F238E27FC236}">
                <a16:creationId xmlns:a16="http://schemas.microsoft.com/office/drawing/2014/main" id="{0D704204-618B-4337-38B5-3F5BF6BBB0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200" y="214315"/>
            <a:ext cx="1915391" cy="677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2798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CCAEE93-8585-46D4-A7EC-F184E317CB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67200" y="1615736"/>
            <a:ext cx="4179570" cy="1524735"/>
          </a:xfrm>
        </p:spPr>
        <p:txBody>
          <a:bodyPr rtlCol="0"/>
          <a:lstStyle/>
          <a:p>
            <a:pPr rtl="0"/>
            <a:r>
              <a:rPr lang="it-IT" dirty="0">
                <a:solidFill>
                  <a:schemeClr val="tx1"/>
                </a:solidFill>
              </a:rPr>
              <a:t>GRAZIE 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2DA7980-C870-4C9A-84FA-4120D8AF5DE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 rtlCol="0"/>
          <a:lstStyle/>
          <a:p>
            <a:pPr rtl="0"/>
            <a:r>
              <a:rPr lang="it-IT">
                <a:solidFill>
                  <a:schemeClr val="tx1"/>
                </a:solidFill>
              </a:rPr>
              <a:t>20XX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DFADE42-1A3F-40C8-A071-E57644F3D8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 rtlCol="0"/>
          <a:lstStyle/>
          <a:p>
            <a:pPr rtl="0"/>
            <a:r>
              <a:rPr lang="it-IT">
                <a:solidFill>
                  <a:schemeClr val="tx1"/>
                </a:solidFill>
              </a:rPr>
              <a:t>Presentazione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EDCFF82-B70F-4971-9182-7C3AEA3CF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it-IT" smtClean="0">
                <a:solidFill>
                  <a:schemeClr val="tx1"/>
                </a:solidFill>
              </a:rPr>
              <a:pPr rtl="0"/>
              <a:t>13</a:t>
            </a:fld>
            <a:endParaRPr lang="it-IT">
              <a:solidFill>
                <a:schemeClr val="tx1"/>
              </a:solidFill>
            </a:endParaRPr>
          </a:p>
        </p:txBody>
      </p:sp>
      <p:pic>
        <p:nvPicPr>
          <p:cNvPr id="7" name="Immagine 6" descr="Immagine che contiene simbolo, Carattere, Elementi grafici, bianco&#10;&#10;Descrizione generata automaticamente">
            <a:extLst>
              <a:ext uri="{FF2B5EF4-FFF2-40B4-BE49-F238E27FC236}">
                <a16:creationId xmlns:a16="http://schemas.microsoft.com/office/drawing/2014/main" id="{596514E6-B033-175F-6BE6-2C6ADB6B92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294" y="214316"/>
            <a:ext cx="1457624" cy="677861"/>
          </a:xfrm>
          <a:prstGeom prst="rect">
            <a:avLst/>
          </a:prstGeom>
        </p:spPr>
      </p:pic>
      <p:pic>
        <p:nvPicPr>
          <p:cNvPr id="8" name="Immagine 7" descr="Immagine che contiene testo, Carattere, logo, Marchio&#10;&#10;Descrizione generata automaticamente">
            <a:extLst>
              <a:ext uri="{FF2B5EF4-FFF2-40B4-BE49-F238E27FC236}">
                <a16:creationId xmlns:a16="http://schemas.microsoft.com/office/drawing/2014/main" id="{37A94260-08CF-7099-0F95-B32FD749E4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200" y="214315"/>
            <a:ext cx="1915391" cy="677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4939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/>
          <a:p>
            <a:pPr rtl="0"/>
            <a:r>
              <a:rPr lang="it-IT" dirty="0">
                <a:solidFill>
                  <a:schemeClr val="tx1"/>
                </a:solidFill>
                <a:cs typeface="Helvetica" panose="020B0604020202020204" pitchFamily="34" charset="0"/>
              </a:rPr>
              <a:t>PROBLEMA</a:t>
            </a:r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C2F9C1C3-1EC4-EF21-E9B3-84D1F2894764}"/>
              </a:ext>
            </a:extLst>
          </p:cNvPr>
          <p:cNvSpPr txBox="1">
            <a:spLocks/>
          </p:cNvSpPr>
          <p:nvPr/>
        </p:nvSpPr>
        <p:spPr>
          <a:xfrm>
            <a:off x="1352939" y="2217740"/>
            <a:ext cx="4275131" cy="3651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200" dirty="0">
                <a:solidFill>
                  <a:schemeClr val="tx1"/>
                </a:solidFill>
                <a:cs typeface="Helvetica" panose="020B0604020202020204" pitchFamily="34" charset="0"/>
              </a:rPr>
              <a:t>CONTESTO URBANO</a:t>
            </a:r>
          </a:p>
        </p:txBody>
      </p:sp>
      <p:sp>
        <p:nvSpPr>
          <p:cNvPr id="15" name="Segnaposto testo 14">
            <a:extLst>
              <a:ext uri="{FF2B5EF4-FFF2-40B4-BE49-F238E27FC236}">
                <a16:creationId xmlns:a16="http://schemas.microsoft.com/office/drawing/2014/main" id="{0ED8E62C-0F22-A4BA-9311-E9E511D1F78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707502" y="2813796"/>
            <a:ext cx="3809192" cy="1496423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it-IT" sz="2000" dirty="0">
                <a:solidFill>
                  <a:schemeClr val="tx1"/>
                </a:solidFill>
              </a:rPr>
              <a:t>SITUAZIONI DI EMERGENZA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it-IT" sz="2000" dirty="0">
                <a:solidFill>
                  <a:schemeClr val="tx1"/>
                </a:solidFill>
              </a:rPr>
              <a:t>RICHIAMI DI AIUTO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it-IT" dirty="0"/>
          </a:p>
        </p:txBody>
      </p:sp>
      <p:sp>
        <p:nvSpPr>
          <p:cNvPr id="22" name="Segnaposto contenuto 2">
            <a:extLst>
              <a:ext uri="{FF2B5EF4-FFF2-40B4-BE49-F238E27FC236}">
                <a16:creationId xmlns:a16="http://schemas.microsoft.com/office/drawing/2014/main" id="{9E713032-4E4F-FB4D-00FE-FCBAC0ADF7A6}"/>
              </a:ext>
            </a:extLst>
          </p:cNvPr>
          <p:cNvSpPr txBox="1">
            <a:spLocks/>
          </p:cNvSpPr>
          <p:nvPr/>
        </p:nvSpPr>
        <p:spPr>
          <a:xfrm>
            <a:off x="1707502" y="4770061"/>
            <a:ext cx="8957388" cy="3651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200" dirty="0">
                <a:solidFill>
                  <a:schemeClr val="tx1"/>
                </a:solidFill>
                <a:cs typeface="Helvetica" panose="020B0604020202020204" pitchFamily="34" charset="0"/>
              </a:rPr>
              <a:t> COME ALLERTARE TEMPESTIVAMENTE LE AUTORIT</a:t>
            </a:r>
            <a:r>
              <a:rPr lang="it-IT" sz="2200" b="0" i="0" dirty="0">
                <a:solidFill>
                  <a:schemeClr val="tx1"/>
                </a:solidFill>
                <a:effectLst/>
              </a:rPr>
              <a:t>À</a:t>
            </a:r>
            <a:r>
              <a:rPr lang="it-IT" sz="2200" dirty="0">
                <a:solidFill>
                  <a:schemeClr val="tx1"/>
                </a:solidFill>
                <a:cs typeface="Helvetica" panose="020B0604020202020204" pitchFamily="34" charset="0"/>
              </a:rPr>
              <a:t> DATI QUESTI EVENTI?</a:t>
            </a:r>
          </a:p>
        </p:txBody>
      </p:sp>
      <p:pic>
        <p:nvPicPr>
          <p:cNvPr id="4" name="Immagine 3" descr="Immagine che contiene vestiti, persona, Viso umano, cappotto&#10;&#10;Descrizione generata automaticamente">
            <a:extLst>
              <a:ext uri="{FF2B5EF4-FFF2-40B4-BE49-F238E27FC236}">
                <a16:creationId xmlns:a16="http://schemas.microsoft.com/office/drawing/2014/main" id="{8C866989-2F9A-435C-E564-8307A3DC61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9948" y="2087939"/>
            <a:ext cx="3124942" cy="2083295"/>
          </a:xfrm>
          <a:prstGeom prst="rect">
            <a:avLst/>
          </a:prstGeom>
        </p:spPr>
      </p:pic>
      <p:pic>
        <p:nvPicPr>
          <p:cNvPr id="6" name="Immagine 5" descr="Immagine che contiene simbolo, Carattere, Elementi grafici, bianco&#10;&#10;Descrizione generata automaticamente">
            <a:extLst>
              <a:ext uri="{FF2B5EF4-FFF2-40B4-BE49-F238E27FC236}">
                <a16:creationId xmlns:a16="http://schemas.microsoft.com/office/drawing/2014/main" id="{04D2EEA1-B3E1-60AD-B08F-76151E60D9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294" y="214316"/>
            <a:ext cx="1457624" cy="677861"/>
          </a:xfrm>
          <a:prstGeom prst="rect">
            <a:avLst/>
          </a:prstGeom>
        </p:spPr>
      </p:pic>
      <p:pic>
        <p:nvPicPr>
          <p:cNvPr id="9" name="Immagine 8" descr="Immagine che contiene testo, Carattere, logo, Marchio&#10;&#10;Descrizione generata automaticamente">
            <a:extLst>
              <a:ext uri="{FF2B5EF4-FFF2-40B4-BE49-F238E27FC236}">
                <a16:creationId xmlns:a16="http://schemas.microsoft.com/office/drawing/2014/main" id="{BB6F8D8F-A6A8-DC3F-DF15-76FC7E9118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1200" y="214315"/>
            <a:ext cx="1915391" cy="677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7187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/>
          <a:p>
            <a:pPr rtl="0"/>
            <a:r>
              <a:rPr lang="it-IT" dirty="0">
                <a:solidFill>
                  <a:schemeClr val="tx1"/>
                </a:solidFill>
                <a:cs typeface="Helvetica" panose="020B0604020202020204" pitchFamily="34" charset="0"/>
              </a:rPr>
              <a:t>SOLUZIONE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4A2EB3F-4D60-451F-8F45-7D6654D2FC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60033" y="2710373"/>
            <a:ext cx="3378820" cy="365125"/>
          </a:xfrm>
        </p:spPr>
        <p:txBody>
          <a:bodyPr vert="horz" lIns="91440" tIns="45720" rIns="91440" bIns="45720" rtlCol="0" anchor="t">
            <a:noAutofit/>
          </a:bodyPr>
          <a:lstStyle/>
          <a:p>
            <a:pPr rtl="0"/>
            <a:r>
              <a:rPr lang="it-IT" sz="2400" dirty="0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AC1C80FB-53F9-42EE-B1E6-D0F998EC5DF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51721" y="3070348"/>
            <a:ext cx="5309359" cy="1057308"/>
          </a:xfrm>
        </p:spPr>
        <p:txBody>
          <a:bodyPr rtlCol="0">
            <a:normAutofit/>
          </a:bodyPr>
          <a:lstStyle/>
          <a:p>
            <a:pPr rtl="0"/>
            <a:r>
              <a:rPr lang="it-IT" sz="2000" dirty="0">
                <a:solidFill>
                  <a:schemeClr val="tx1"/>
                </a:solidFill>
              </a:rPr>
              <a:t>TEAM INNOVAZIONE INSIEL SPA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E81BA2B5-6A90-4204-ABDD-7183FBB03A0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672685" y="2683261"/>
            <a:ext cx="4031945" cy="365125"/>
          </a:xfrm>
        </p:spPr>
        <p:txBody>
          <a:bodyPr rtlCol="0">
            <a:noAutofit/>
          </a:bodyPr>
          <a:lstStyle/>
          <a:p>
            <a:pPr rtl="0"/>
            <a:r>
              <a:rPr lang="it-IT" sz="2400" dirty="0">
                <a:solidFill>
                  <a:schemeClr val="tx1"/>
                </a:solidFill>
                <a:cs typeface="Helvetica" panose="020B0604020202020204" pitchFamily="34" charset="0"/>
              </a:rPr>
              <a:t>ANALISI AUDIO (ML)</a:t>
            </a:r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7E7D4C34-22A0-4D54-A07D-E1E9A11463E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261081" y="3070348"/>
            <a:ext cx="4855154" cy="1057308"/>
          </a:xfrm>
        </p:spPr>
        <p:txBody>
          <a:bodyPr rtlCol="0">
            <a:normAutofit/>
          </a:bodyPr>
          <a:lstStyle/>
          <a:p>
            <a:pPr rtl="0"/>
            <a:r>
              <a:rPr lang="it-IT" sz="2000" dirty="0">
                <a:solidFill>
                  <a:schemeClr val="tx1"/>
                </a:solidFill>
              </a:rPr>
              <a:t>IL SOTTOSCRITTO</a:t>
            </a:r>
            <a:endParaRPr lang="it-IT" sz="2400" dirty="0">
              <a:solidFill>
                <a:schemeClr val="tx1"/>
              </a:solidFill>
            </a:endParaRPr>
          </a:p>
        </p:txBody>
      </p:sp>
      <p:sp>
        <p:nvSpPr>
          <p:cNvPr id="9" name="Segnaposto testo 8">
            <a:extLst>
              <a:ext uri="{FF2B5EF4-FFF2-40B4-BE49-F238E27FC236}">
                <a16:creationId xmlns:a16="http://schemas.microsoft.com/office/drawing/2014/main" id="{868F40F8-BF35-45E9-B3DD-5436362D746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885156" y="4319431"/>
            <a:ext cx="8819420" cy="365125"/>
          </a:xfrm>
        </p:spPr>
        <p:txBody>
          <a:bodyPr rtlCol="0">
            <a:noAutofit/>
          </a:bodyPr>
          <a:lstStyle/>
          <a:p>
            <a:pPr rtl="0"/>
            <a:r>
              <a:rPr lang="it-IT" sz="2400" dirty="0">
                <a:solidFill>
                  <a:schemeClr val="tx1"/>
                </a:solidFill>
              </a:rPr>
              <a:t>PUNTO IN COMUNE?</a:t>
            </a:r>
          </a:p>
        </p:txBody>
      </p:sp>
      <p:sp>
        <p:nvSpPr>
          <p:cNvPr id="10" name="Segnaposto testo 9">
            <a:extLst>
              <a:ext uri="{FF2B5EF4-FFF2-40B4-BE49-F238E27FC236}">
                <a16:creationId xmlns:a16="http://schemas.microsoft.com/office/drawing/2014/main" id="{7F39C97C-2DDC-4706-B96C-B02FAE53A42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885156" y="4826656"/>
            <a:ext cx="8819017" cy="1057308"/>
          </a:xfrm>
        </p:spPr>
        <p:txBody>
          <a:bodyPr rtlCol="0">
            <a:noAutofit/>
          </a:bodyPr>
          <a:lstStyle/>
          <a:p>
            <a:pPr rtl="0"/>
            <a:r>
              <a:rPr lang="it-IT" sz="2000" dirty="0">
                <a:solidFill>
                  <a:schemeClr val="tx1"/>
                </a:solidFill>
              </a:rPr>
              <a:t>UTILIZZO DI TECNICHE CHE SI BASANO SUL MACHINE LEARNING SU AVVENIMENTI IN TEMPO REALE PROVENIENTI DA VIDEOCAMERE E MICROFONI</a:t>
            </a:r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C2F9C1C3-1EC4-EF21-E9B3-84D1F2894764}"/>
              </a:ext>
            </a:extLst>
          </p:cNvPr>
          <p:cNvSpPr txBox="1">
            <a:spLocks/>
          </p:cNvSpPr>
          <p:nvPr/>
        </p:nvSpPr>
        <p:spPr>
          <a:xfrm>
            <a:off x="1638300" y="2715523"/>
            <a:ext cx="4031945" cy="3651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400" dirty="0">
                <a:solidFill>
                  <a:schemeClr val="tx1"/>
                </a:solidFill>
                <a:cs typeface="Helvetica" panose="020B0604020202020204" pitchFamily="34" charset="0"/>
              </a:rPr>
              <a:t>ANALISI VIDEO (DL)</a:t>
            </a:r>
          </a:p>
        </p:txBody>
      </p:sp>
      <p:pic>
        <p:nvPicPr>
          <p:cNvPr id="11" name="Immagine 10" descr="Immagine che contiene simbolo, Carattere, Elementi grafici, bianco&#10;&#10;Descrizione generata automaticamente">
            <a:extLst>
              <a:ext uri="{FF2B5EF4-FFF2-40B4-BE49-F238E27FC236}">
                <a16:creationId xmlns:a16="http://schemas.microsoft.com/office/drawing/2014/main" id="{C979706A-4EC4-F64F-E734-C44BB5B341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294" y="214316"/>
            <a:ext cx="1457624" cy="677861"/>
          </a:xfrm>
          <a:prstGeom prst="rect">
            <a:avLst/>
          </a:prstGeom>
        </p:spPr>
      </p:pic>
      <p:pic>
        <p:nvPicPr>
          <p:cNvPr id="12" name="Immagine 11" descr="Immagine che contiene testo, Carattere, logo, Marchio&#10;&#10;Descrizione generata automaticamente">
            <a:extLst>
              <a:ext uri="{FF2B5EF4-FFF2-40B4-BE49-F238E27FC236}">
                <a16:creationId xmlns:a16="http://schemas.microsoft.com/office/drawing/2014/main" id="{D53A6A06-EC81-BC85-9F26-77E3E93E4B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200" y="214315"/>
            <a:ext cx="1915391" cy="677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9208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/>
          <a:p>
            <a:pPr rtl="0"/>
            <a:r>
              <a:rPr lang="it-IT" dirty="0">
                <a:solidFill>
                  <a:schemeClr val="tx1"/>
                </a:solidFill>
              </a:rPr>
              <a:t>prototipo</a:t>
            </a:r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C2F9C1C3-1EC4-EF21-E9B3-84D1F2894764}"/>
              </a:ext>
            </a:extLst>
          </p:cNvPr>
          <p:cNvSpPr txBox="1">
            <a:spLocks/>
          </p:cNvSpPr>
          <p:nvPr/>
        </p:nvSpPr>
        <p:spPr>
          <a:xfrm>
            <a:off x="1638300" y="2715523"/>
            <a:ext cx="5592924" cy="18378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endParaRPr lang="it-IT" sz="2400" dirty="0">
              <a:solidFill>
                <a:schemeClr val="tx1"/>
              </a:solidFill>
            </a:endParaRP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DD559F2-1AC2-B43D-7806-A1A71C43CDF7}"/>
              </a:ext>
            </a:extLst>
          </p:cNvPr>
          <p:cNvSpPr txBox="1">
            <a:spLocks/>
          </p:cNvSpPr>
          <p:nvPr/>
        </p:nvSpPr>
        <p:spPr>
          <a:xfrm>
            <a:off x="1790700" y="2715523"/>
            <a:ext cx="10096500" cy="183781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it-IT" sz="3200" dirty="0">
                <a:solidFill>
                  <a:schemeClr val="tx1"/>
                </a:solidFill>
                <a:latin typeface="+mn-lt"/>
              </a:rPr>
              <a:t>PYTHON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it-IT" sz="3200" dirty="0">
                <a:solidFill>
                  <a:schemeClr val="tx1"/>
                </a:solidFill>
                <a:latin typeface="+mn-lt"/>
              </a:rPr>
              <a:t>WINDOWS/SOTTOSISTEMA WSL2 LINUX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it-IT" sz="3200" dirty="0">
                <a:solidFill>
                  <a:schemeClr val="tx1"/>
                </a:solidFill>
                <a:latin typeface="+mn-lt"/>
              </a:rPr>
              <a:t>ML ISPIRATO AD ARTICOLI TRA CUI:</a:t>
            </a:r>
          </a:p>
          <a:p>
            <a:pPr marL="457200" lvl="1" indent="0">
              <a:buNone/>
            </a:pPr>
            <a:r>
              <a:rPr lang="it-IT" sz="2600" b="1" i="0" dirty="0">
                <a:solidFill>
                  <a:schemeClr val="tx1"/>
                </a:solidFill>
                <a:effectLst/>
              </a:rPr>
              <a:t>An </a:t>
            </a:r>
            <a:r>
              <a:rPr lang="it-IT" sz="2600" b="1" i="0" dirty="0" err="1">
                <a:solidFill>
                  <a:schemeClr val="tx1"/>
                </a:solidFill>
                <a:effectLst/>
              </a:rPr>
              <a:t>initial</a:t>
            </a:r>
            <a:r>
              <a:rPr lang="it-IT" sz="2600" b="1" i="0" dirty="0">
                <a:solidFill>
                  <a:schemeClr val="tx1"/>
                </a:solidFill>
                <a:effectLst/>
              </a:rPr>
              <a:t> machine learning-</a:t>
            </a:r>
            <a:r>
              <a:rPr lang="it-IT" sz="2600" b="1" i="0" dirty="0" err="1">
                <a:solidFill>
                  <a:schemeClr val="tx1"/>
                </a:solidFill>
                <a:effectLst/>
              </a:rPr>
              <a:t>based</a:t>
            </a:r>
            <a:r>
              <a:rPr lang="it-IT" sz="2600" b="1" i="0" dirty="0">
                <a:solidFill>
                  <a:schemeClr val="tx1"/>
                </a:solidFill>
                <a:effectLst/>
              </a:rPr>
              <a:t> </a:t>
            </a:r>
            <a:r>
              <a:rPr lang="it-IT" sz="2600" b="1" i="0" dirty="0" err="1">
                <a:solidFill>
                  <a:schemeClr val="tx1"/>
                </a:solidFill>
                <a:effectLst/>
              </a:rPr>
              <a:t>victim’s</a:t>
            </a:r>
            <a:r>
              <a:rPr lang="it-IT" sz="2600" b="1" i="0" dirty="0">
                <a:solidFill>
                  <a:schemeClr val="tx1"/>
                </a:solidFill>
                <a:effectLst/>
              </a:rPr>
              <a:t> </a:t>
            </a:r>
            <a:r>
              <a:rPr lang="it-IT" sz="2600" b="1" i="0" dirty="0" err="1">
                <a:solidFill>
                  <a:schemeClr val="tx1"/>
                </a:solidFill>
                <a:effectLst/>
              </a:rPr>
              <a:t>scream</a:t>
            </a:r>
            <a:r>
              <a:rPr lang="it-IT" sz="2600" b="1" i="0" dirty="0">
                <a:solidFill>
                  <a:schemeClr val="tx1"/>
                </a:solidFill>
                <a:effectLst/>
              </a:rPr>
              <a:t> </a:t>
            </a:r>
            <a:r>
              <a:rPr lang="it-IT" sz="2600" b="1" i="0" dirty="0" err="1">
                <a:solidFill>
                  <a:schemeClr val="tx1"/>
                </a:solidFill>
                <a:effectLst/>
              </a:rPr>
              <a:t>detection</a:t>
            </a:r>
            <a:r>
              <a:rPr lang="it-IT" sz="2600" b="1" i="0" dirty="0">
                <a:solidFill>
                  <a:schemeClr val="tx1"/>
                </a:solidFill>
                <a:effectLst/>
              </a:rPr>
              <a:t> </a:t>
            </a:r>
            <a:r>
              <a:rPr lang="it-IT" sz="2600" b="1" i="0" dirty="0" err="1">
                <a:solidFill>
                  <a:schemeClr val="tx1"/>
                </a:solidFill>
                <a:effectLst/>
              </a:rPr>
              <a:t>analysis</a:t>
            </a:r>
            <a:r>
              <a:rPr lang="it-IT" sz="2600" b="1" i="0" dirty="0">
                <a:solidFill>
                  <a:schemeClr val="tx1"/>
                </a:solidFill>
                <a:effectLst/>
              </a:rPr>
              <a:t> for </a:t>
            </a:r>
            <a:r>
              <a:rPr lang="it-IT" sz="2600" b="1" i="0" dirty="0" err="1">
                <a:solidFill>
                  <a:schemeClr val="tx1"/>
                </a:solidFill>
                <a:effectLst/>
              </a:rPr>
              <a:t>burning</a:t>
            </a:r>
            <a:r>
              <a:rPr lang="it-IT" sz="2600" b="1" i="0" dirty="0">
                <a:solidFill>
                  <a:schemeClr val="tx1"/>
                </a:solidFill>
                <a:effectLst/>
              </a:rPr>
              <a:t> </a:t>
            </a:r>
            <a:r>
              <a:rPr lang="it-IT" sz="2600" b="1" i="0" dirty="0" err="1">
                <a:solidFill>
                  <a:schemeClr val="tx1"/>
                </a:solidFill>
                <a:effectLst/>
              </a:rPr>
              <a:t>sites</a:t>
            </a:r>
            <a:r>
              <a:rPr lang="it-IT" sz="2600" b="1" i="0" dirty="0">
                <a:solidFill>
                  <a:schemeClr val="tx1"/>
                </a:solidFill>
                <a:effectLst/>
              </a:rPr>
              <a:t> </a:t>
            </a:r>
            <a:r>
              <a:rPr lang="it-IT" sz="2600" i="0" dirty="0" err="1">
                <a:solidFill>
                  <a:schemeClr val="tx1"/>
                </a:solidFill>
                <a:effectLst/>
              </a:rPr>
              <a:t>Fairuz</a:t>
            </a:r>
            <a:r>
              <a:rPr lang="it-IT" sz="2600" i="0" dirty="0">
                <a:solidFill>
                  <a:schemeClr val="tx1"/>
                </a:solidFill>
                <a:effectLst/>
              </a:rPr>
              <a:t> </a:t>
            </a:r>
            <a:r>
              <a:rPr lang="it-IT" sz="2600" i="0" dirty="0" err="1">
                <a:solidFill>
                  <a:schemeClr val="tx1"/>
                </a:solidFill>
                <a:effectLst/>
              </a:rPr>
              <a:t>Samiha</a:t>
            </a:r>
            <a:r>
              <a:rPr lang="it-IT" sz="2600" i="0" dirty="0">
                <a:solidFill>
                  <a:schemeClr val="tx1"/>
                </a:solidFill>
                <a:effectLst/>
              </a:rPr>
              <a:t> Saeed, Abdullah Al </a:t>
            </a:r>
            <a:r>
              <a:rPr lang="it-IT" sz="2600" i="0" dirty="0" err="1">
                <a:solidFill>
                  <a:schemeClr val="tx1"/>
                </a:solidFill>
                <a:effectLst/>
              </a:rPr>
              <a:t>Bashit</a:t>
            </a:r>
            <a:r>
              <a:rPr lang="it-IT" sz="2600" i="0" dirty="0">
                <a:solidFill>
                  <a:schemeClr val="tx1"/>
                </a:solidFill>
                <a:effectLst/>
              </a:rPr>
              <a:t>, </a:t>
            </a:r>
            <a:r>
              <a:rPr lang="it-IT" sz="2600" i="0" dirty="0" err="1">
                <a:solidFill>
                  <a:schemeClr val="tx1"/>
                </a:solidFill>
                <a:effectLst/>
              </a:rPr>
              <a:t>Vishu</a:t>
            </a:r>
            <a:r>
              <a:rPr lang="it-IT" sz="2600" i="0" dirty="0">
                <a:solidFill>
                  <a:schemeClr val="tx1"/>
                </a:solidFill>
                <a:effectLst/>
              </a:rPr>
              <a:t> </a:t>
            </a:r>
            <a:r>
              <a:rPr lang="it-IT" sz="2600" i="0" dirty="0" err="1">
                <a:solidFill>
                  <a:schemeClr val="tx1"/>
                </a:solidFill>
                <a:effectLst/>
              </a:rPr>
              <a:t>Viswanathan</a:t>
            </a:r>
            <a:r>
              <a:rPr lang="it-IT" sz="2600" i="0" dirty="0">
                <a:solidFill>
                  <a:schemeClr val="tx1"/>
                </a:solidFill>
                <a:effectLst/>
              </a:rPr>
              <a:t> and Damian Valles. Applied Sciences, 11(18), 2021</a:t>
            </a:r>
            <a:endParaRPr lang="it-IT" sz="2600" dirty="0">
              <a:solidFill>
                <a:schemeClr val="tx1"/>
              </a:solidFill>
            </a:endParaRPr>
          </a:p>
        </p:txBody>
      </p:sp>
      <p:pic>
        <p:nvPicPr>
          <p:cNvPr id="5" name="Immagine 4" descr="Immagine che contiene cartone animato, uccello, giocattolo&#10;&#10;Descrizione generata automaticamente">
            <a:extLst>
              <a:ext uri="{FF2B5EF4-FFF2-40B4-BE49-F238E27FC236}">
                <a16:creationId xmlns:a16="http://schemas.microsoft.com/office/drawing/2014/main" id="{1DA147D5-7BF4-E838-4662-B64B849375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0767" y="4640261"/>
            <a:ext cx="2204246" cy="2204246"/>
          </a:xfrm>
          <a:prstGeom prst="rect">
            <a:avLst/>
          </a:prstGeom>
        </p:spPr>
      </p:pic>
      <p:pic>
        <p:nvPicPr>
          <p:cNvPr id="8" name="Immagine 7" descr="Immagine che contiene schermata, Rettangolo, quadrato, blu&#10;&#10;Descrizione generata automaticamente">
            <a:extLst>
              <a:ext uri="{FF2B5EF4-FFF2-40B4-BE49-F238E27FC236}">
                <a16:creationId xmlns:a16="http://schemas.microsoft.com/office/drawing/2014/main" id="{6868E01D-CCED-2787-C2DE-5CEC05D031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5650" y="5009046"/>
            <a:ext cx="1300699" cy="1500021"/>
          </a:xfrm>
          <a:prstGeom prst="rect">
            <a:avLst/>
          </a:prstGeom>
        </p:spPr>
      </p:pic>
      <p:pic>
        <p:nvPicPr>
          <p:cNvPr id="10" name="Immagine 9" descr="Immagine che contiene clipart, Elementi grafici, simbolo, cartone animato&#10;&#10;Descrizione generata automaticamente">
            <a:extLst>
              <a:ext uri="{FF2B5EF4-FFF2-40B4-BE49-F238E27FC236}">
                <a16:creationId xmlns:a16="http://schemas.microsoft.com/office/drawing/2014/main" id="{948835B1-6ECC-2023-6565-A6F3385EE5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6294" y="5009046"/>
            <a:ext cx="1162883" cy="1274256"/>
          </a:xfrm>
          <a:prstGeom prst="rect">
            <a:avLst/>
          </a:prstGeom>
        </p:spPr>
      </p:pic>
      <p:pic>
        <p:nvPicPr>
          <p:cNvPr id="6" name="Immagine 5" descr="Immagine che contiene simbolo, Carattere, Elementi grafici, bianco&#10;&#10;Descrizione generata automaticamente">
            <a:extLst>
              <a:ext uri="{FF2B5EF4-FFF2-40B4-BE49-F238E27FC236}">
                <a16:creationId xmlns:a16="http://schemas.microsoft.com/office/drawing/2014/main" id="{49BF5C9E-765B-FA22-A9DF-378CFEE741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8294" y="214316"/>
            <a:ext cx="1457624" cy="677861"/>
          </a:xfrm>
          <a:prstGeom prst="rect">
            <a:avLst/>
          </a:prstGeom>
        </p:spPr>
      </p:pic>
      <p:pic>
        <p:nvPicPr>
          <p:cNvPr id="9" name="Immagine 8" descr="Immagine che contiene testo, Carattere, logo, Marchio&#10;&#10;Descrizione generata automaticamente">
            <a:extLst>
              <a:ext uri="{FF2B5EF4-FFF2-40B4-BE49-F238E27FC236}">
                <a16:creationId xmlns:a16="http://schemas.microsoft.com/office/drawing/2014/main" id="{B3F304EC-8CD5-B538-2FF7-7CE7CF21749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81200" y="214315"/>
            <a:ext cx="1915391" cy="677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9601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/>
          <a:p>
            <a:pPr rtl="0"/>
            <a:r>
              <a:rPr lang="it-IT" dirty="0">
                <a:solidFill>
                  <a:schemeClr val="tx1"/>
                </a:solidFill>
              </a:rPr>
              <a:t>PROGETTAZIONE</a:t>
            </a:r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C2F9C1C3-1EC4-EF21-E9B3-84D1F2894764}"/>
              </a:ext>
            </a:extLst>
          </p:cNvPr>
          <p:cNvSpPr txBox="1">
            <a:spLocks/>
          </p:cNvSpPr>
          <p:nvPr/>
        </p:nvSpPr>
        <p:spPr>
          <a:xfrm>
            <a:off x="1638300" y="2715523"/>
            <a:ext cx="5592924" cy="18378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t-IT" sz="2200" dirty="0">
                <a:solidFill>
                  <a:schemeClr val="tx1"/>
                </a:solidFill>
                <a:latin typeface="+mn-lt"/>
              </a:rPr>
              <a:t>    </a:t>
            </a:r>
            <a:r>
              <a:rPr lang="it-IT" sz="2400" dirty="0">
                <a:solidFill>
                  <a:schemeClr val="tx1"/>
                </a:solidFill>
                <a:latin typeface="+mn-lt"/>
              </a:rPr>
              <a:t>SUDDIVISA IN 2 FASI: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it-IT" sz="2200" dirty="0">
                <a:solidFill>
                  <a:schemeClr val="tx1"/>
                </a:solidFill>
                <a:latin typeface="+mn-lt"/>
              </a:rPr>
              <a:t>MODELLO MACHINE LEARNING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it-IT" sz="2200" dirty="0">
                <a:solidFill>
                  <a:schemeClr val="tx1"/>
                </a:solidFill>
                <a:latin typeface="+mn-lt"/>
              </a:rPr>
              <a:t>PIPELINE DEL PROTOTIPO</a:t>
            </a:r>
          </a:p>
        </p:txBody>
      </p:sp>
      <p:pic>
        <p:nvPicPr>
          <p:cNvPr id="4" name="Immagine 3" descr="Immagine che contiene testo, Carattere, logo, Marchio&#10;&#10;Descrizione generata automaticamente">
            <a:extLst>
              <a:ext uri="{FF2B5EF4-FFF2-40B4-BE49-F238E27FC236}">
                <a16:creationId xmlns:a16="http://schemas.microsoft.com/office/drawing/2014/main" id="{A98BC44D-CC65-F0CD-A966-5903C54703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0" y="214315"/>
            <a:ext cx="1915391" cy="677861"/>
          </a:xfrm>
          <a:prstGeom prst="rect">
            <a:avLst/>
          </a:prstGeom>
        </p:spPr>
      </p:pic>
      <p:pic>
        <p:nvPicPr>
          <p:cNvPr id="3" name="Immagine 2" descr="Immagine che contiene simbolo, Carattere, Elementi grafici, bianco&#10;&#10;Descrizione generata automaticamente">
            <a:extLst>
              <a:ext uri="{FF2B5EF4-FFF2-40B4-BE49-F238E27FC236}">
                <a16:creationId xmlns:a16="http://schemas.microsoft.com/office/drawing/2014/main" id="{C3A30FBB-E9A8-E923-6293-B3B5332F24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294" y="214316"/>
            <a:ext cx="1457624" cy="677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8647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/>
          <a:p>
            <a:pPr rtl="0"/>
            <a:r>
              <a:rPr lang="it-IT" dirty="0">
                <a:solidFill>
                  <a:schemeClr val="tx1"/>
                </a:solidFill>
              </a:rPr>
              <a:t>MODELLO ML</a:t>
            </a:r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C2F9C1C3-1EC4-EF21-E9B3-84D1F2894764}"/>
              </a:ext>
            </a:extLst>
          </p:cNvPr>
          <p:cNvSpPr txBox="1">
            <a:spLocks/>
          </p:cNvSpPr>
          <p:nvPr/>
        </p:nvSpPr>
        <p:spPr>
          <a:xfrm>
            <a:off x="1638300" y="2715523"/>
            <a:ext cx="5592924" cy="18378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endParaRPr lang="it-IT" sz="2400" dirty="0">
              <a:solidFill>
                <a:schemeClr val="tx1"/>
              </a:solidFill>
            </a:endParaRP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DD559F2-1AC2-B43D-7806-A1A71C43CDF7}"/>
              </a:ext>
            </a:extLst>
          </p:cNvPr>
          <p:cNvSpPr txBox="1">
            <a:spLocks/>
          </p:cNvSpPr>
          <p:nvPr/>
        </p:nvSpPr>
        <p:spPr>
          <a:xfrm>
            <a:off x="1790699" y="2217740"/>
            <a:ext cx="8143009" cy="248799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tx1"/>
                </a:solidFill>
                <a:latin typeface="+mn-lt"/>
              </a:rPr>
              <a:t>ALGORITMO: SUPPORT VECTOR MACHINES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tx1"/>
                </a:solidFill>
                <a:latin typeface="+mn-lt"/>
              </a:rPr>
              <a:t>TRAINING DATA: AUDIO FREE COPYRIGHT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tx1"/>
                </a:solidFill>
                <a:latin typeface="+mn-lt"/>
              </a:rPr>
              <a:t>FEATURES: COEFFICIENTI MEL + COEFFICIENTI TEMPORALI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tx1"/>
                </a:solidFill>
                <a:latin typeface="+mn-lt"/>
              </a:rPr>
              <a:t>LABEL: SCREAM (1), NOT SCREAM (0)</a:t>
            </a:r>
          </a:p>
        </p:txBody>
      </p:sp>
      <p:pic>
        <p:nvPicPr>
          <p:cNvPr id="5" name="Immagine 4" descr="Immagine che contiene schermata&#10;&#10;Descrizione generata automaticamente">
            <a:extLst>
              <a:ext uri="{FF2B5EF4-FFF2-40B4-BE49-F238E27FC236}">
                <a16:creationId xmlns:a16="http://schemas.microsoft.com/office/drawing/2014/main" id="{ABC0A337-628A-ADFA-445B-CE7DA399E0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614" y="4703416"/>
            <a:ext cx="3005626" cy="1244145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F52EFB02-01BA-6325-B068-03206439E3C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8578063" y="4090019"/>
            <a:ext cx="2806366" cy="2273644"/>
          </a:xfrm>
          <a:prstGeom prst="rect">
            <a:avLst/>
          </a:prstGeom>
        </p:spPr>
      </p:pic>
      <p:pic>
        <p:nvPicPr>
          <p:cNvPr id="12" name="Immagine 11" descr="Immagine che contiene Policromia, schermata&#10;&#10;Descrizione generata automaticamente">
            <a:extLst>
              <a:ext uri="{FF2B5EF4-FFF2-40B4-BE49-F238E27FC236}">
                <a16:creationId xmlns:a16="http://schemas.microsoft.com/office/drawing/2014/main" id="{4C2B52D8-3D81-9FCB-858E-614913A319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4882" y="4553339"/>
            <a:ext cx="2842236" cy="1477963"/>
          </a:xfrm>
          <a:prstGeom prst="rect">
            <a:avLst/>
          </a:prstGeom>
        </p:spPr>
      </p:pic>
      <p:sp>
        <p:nvSpPr>
          <p:cNvPr id="13" name="Freccia a destra 12">
            <a:extLst>
              <a:ext uri="{FF2B5EF4-FFF2-40B4-BE49-F238E27FC236}">
                <a16:creationId xmlns:a16="http://schemas.microsoft.com/office/drawing/2014/main" id="{F2CA0F71-2385-AB5C-1C49-9A1325D322FC}"/>
              </a:ext>
            </a:extLst>
          </p:cNvPr>
          <p:cNvSpPr/>
          <p:nvPr/>
        </p:nvSpPr>
        <p:spPr>
          <a:xfrm>
            <a:off x="3786216" y="5197217"/>
            <a:ext cx="631689" cy="171303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4" name="Freccia a destra 13">
            <a:extLst>
              <a:ext uri="{FF2B5EF4-FFF2-40B4-BE49-F238E27FC236}">
                <a16:creationId xmlns:a16="http://schemas.microsoft.com/office/drawing/2014/main" id="{1E14F408-CE34-104A-811C-EBB9AB1CC352}"/>
              </a:ext>
            </a:extLst>
          </p:cNvPr>
          <p:cNvSpPr/>
          <p:nvPr/>
        </p:nvSpPr>
        <p:spPr>
          <a:xfrm>
            <a:off x="7723041" y="5206668"/>
            <a:ext cx="631689" cy="171303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6" name="Immagine 15" descr="Immagine che contiene simbolo, Carattere, Elementi grafici, bianco&#10;&#10;Descrizione generata automaticamente">
            <a:extLst>
              <a:ext uri="{FF2B5EF4-FFF2-40B4-BE49-F238E27FC236}">
                <a16:creationId xmlns:a16="http://schemas.microsoft.com/office/drawing/2014/main" id="{CCA6D423-E58C-7AEE-180D-E7D3E0AFCF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8294" y="214316"/>
            <a:ext cx="1457624" cy="677861"/>
          </a:xfrm>
          <a:prstGeom prst="rect">
            <a:avLst/>
          </a:prstGeom>
        </p:spPr>
      </p:pic>
      <p:pic>
        <p:nvPicPr>
          <p:cNvPr id="17" name="Immagine 16" descr="Immagine che contiene testo, Carattere, logo, Marchio&#10;&#10;Descrizione generata automaticamente">
            <a:extLst>
              <a:ext uri="{FF2B5EF4-FFF2-40B4-BE49-F238E27FC236}">
                <a16:creationId xmlns:a16="http://schemas.microsoft.com/office/drawing/2014/main" id="{40F5A83F-DDC7-795E-22AE-817451D16B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81200" y="214315"/>
            <a:ext cx="1915391" cy="677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1138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/>
          <a:p>
            <a:pPr rtl="0"/>
            <a:r>
              <a:rPr lang="it-IT" dirty="0">
                <a:solidFill>
                  <a:schemeClr val="tx1"/>
                </a:solidFill>
              </a:rPr>
              <a:t>PIPELINE 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AC1C80FB-53F9-42EE-B1E6-D0F998EC5DF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565885" y="2255638"/>
            <a:ext cx="9406915" cy="4201145"/>
          </a:xfrm>
        </p:spPr>
        <p:txBody>
          <a:bodyPr rtlCol="0">
            <a:normAutofit/>
          </a:bodyPr>
          <a:lstStyle/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it-IT" sz="2200" dirty="0">
                <a:solidFill>
                  <a:schemeClr val="tx1"/>
                </a:solidFill>
              </a:rPr>
              <a:t>REGISTRAZIONE AUDIO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it-IT" sz="2200" dirty="0">
                <a:solidFill>
                  <a:schemeClr val="tx1"/>
                </a:solidFill>
              </a:rPr>
              <a:t>MANIPOLAZIONE AUDIO E ESTRAZIONE FEAUTURES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it-IT" sz="2200" dirty="0">
                <a:solidFill>
                  <a:schemeClr val="tx1"/>
                </a:solidFill>
              </a:rPr>
              <a:t>ANALISI PREDITTIVA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it-IT" sz="2200" dirty="0">
                <a:solidFill>
                  <a:schemeClr val="tx1"/>
                </a:solidFill>
              </a:rPr>
              <a:t>SEGNALAZIONE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it-IT" sz="2200" dirty="0">
                <a:solidFill>
                  <a:schemeClr val="tx1"/>
                </a:solidFill>
              </a:rPr>
              <a:t>SUDDIVISA IN 2 THREAD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endParaRPr lang="it-IT" sz="2400" dirty="0">
              <a:solidFill>
                <a:schemeClr val="tx1"/>
              </a:solidFill>
            </a:endParaRPr>
          </a:p>
          <a:p>
            <a:pPr marL="285750" indent="-285750" algn="l" rtl="0">
              <a:buFont typeface="Arial" panose="020B0604020202020204" pitchFamily="34" charset="0"/>
              <a:buChar char="•"/>
            </a:pPr>
            <a:endParaRPr lang="it-IT" sz="2400" dirty="0">
              <a:solidFill>
                <a:schemeClr val="tx1"/>
              </a:solidFill>
            </a:endParaRPr>
          </a:p>
        </p:txBody>
      </p:sp>
      <p:pic>
        <p:nvPicPr>
          <p:cNvPr id="5" name="Immagine 4" descr="Immagine che contiene simbolo, Carattere, Elementi grafici, bianco&#10;&#10;Descrizione generata automaticamente">
            <a:extLst>
              <a:ext uri="{FF2B5EF4-FFF2-40B4-BE49-F238E27FC236}">
                <a16:creationId xmlns:a16="http://schemas.microsoft.com/office/drawing/2014/main" id="{47F01B47-C79B-A192-9C4D-7E43C1F28A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294" y="214316"/>
            <a:ext cx="1457624" cy="677861"/>
          </a:xfrm>
          <a:prstGeom prst="rect">
            <a:avLst/>
          </a:prstGeom>
        </p:spPr>
      </p:pic>
      <p:pic>
        <p:nvPicPr>
          <p:cNvPr id="6" name="Immagine 5" descr="Immagine che contiene testo, Carattere, logo, Marchio&#10;&#10;Descrizione generata automaticamente">
            <a:extLst>
              <a:ext uri="{FF2B5EF4-FFF2-40B4-BE49-F238E27FC236}">
                <a16:creationId xmlns:a16="http://schemas.microsoft.com/office/drawing/2014/main" id="{D173213B-99E9-3E4E-55EF-CB8CA1E8DB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200" y="214315"/>
            <a:ext cx="1915391" cy="677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2275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/>
          <a:p>
            <a:pPr rtl="0"/>
            <a:r>
              <a:rPr lang="it-IT" dirty="0" err="1">
                <a:solidFill>
                  <a:schemeClr val="tx1"/>
                </a:solidFill>
              </a:rPr>
              <a:t>Thread</a:t>
            </a:r>
            <a:r>
              <a:rPr lang="it-IT" dirty="0">
                <a:solidFill>
                  <a:schemeClr val="tx1"/>
                </a:solidFill>
              </a:rPr>
              <a:t> 1 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AC1C80FB-53F9-42EE-B1E6-D0F998EC5DF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565885" y="2255638"/>
            <a:ext cx="9406915" cy="4201145"/>
          </a:xfrm>
        </p:spPr>
        <p:txBody>
          <a:bodyPr rtlCol="0">
            <a:normAutofit/>
          </a:bodyPr>
          <a:lstStyle/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it-IT" sz="2200" dirty="0">
                <a:solidFill>
                  <a:schemeClr val="tx1"/>
                </a:solidFill>
              </a:rPr>
              <a:t>INIZIALIZZAZIONE DEL PROGRAMMA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it-IT" sz="2200" dirty="0">
                <a:solidFill>
                  <a:schemeClr val="tx1"/>
                </a:solidFill>
              </a:rPr>
              <a:t>SCELTA DURATA DEL RUNTIME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it-IT" sz="2200" dirty="0">
                <a:solidFill>
                  <a:schemeClr val="tx1"/>
                </a:solidFill>
              </a:rPr>
              <a:t>INIZIO REGISTRAZIONE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it-IT" sz="2200" dirty="0">
                <a:solidFill>
                  <a:schemeClr val="tx1"/>
                </a:solidFill>
              </a:rPr>
              <a:t>OGNI 2 SECONDI VIENE SALVATO UN FRAMMENTO DELLA REGISTRAZIONE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endParaRPr lang="it-IT" sz="2400" dirty="0">
              <a:solidFill>
                <a:schemeClr val="tx1"/>
              </a:solidFill>
            </a:endParaRPr>
          </a:p>
          <a:p>
            <a:pPr marL="285750" indent="-285750" algn="l" rtl="0">
              <a:buFont typeface="Arial" panose="020B0604020202020204" pitchFamily="34" charset="0"/>
              <a:buChar char="•"/>
            </a:pPr>
            <a:endParaRPr lang="it-IT" sz="2400" dirty="0">
              <a:solidFill>
                <a:schemeClr val="tx1"/>
              </a:solidFill>
            </a:endParaRPr>
          </a:p>
        </p:txBody>
      </p:sp>
      <p:pic>
        <p:nvPicPr>
          <p:cNvPr id="5" name="Immagine 4" descr="Immagine che contiene simbolo, Carattere, Elementi grafici, bianco&#10;&#10;Descrizione generata automaticamente">
            <a:extLst>
              <a:ext uri="{FF2B5EF4-FFF2-40B4-BE49-F238E27FC236}">
                <a16:creationId xmlns:a16="http://schemas.microsoft.com/office/drawing/2014/main" id="{C5C69B97-F8E5-DC39-7A0C-2FB28F8677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294" y="214316"/>
            <a:ext cx="1457624" cy="677861"/>
          </a:xfrm>
          <a:prstGeom prst="rect">
            <a:avLst/>
          </a:prstGeom>
        </p:spPr>
      </p:pic>
      <p:pic>
        <p:nvPicPr>
          <p:cNvPr id="6" name="Immagine 5" descr="Immagine che contiene testo, Carattere, logo, Marchio&#10;&#10;Descrizione generata automaticamente">
            <a:extLst>
              <a:ext uri="{FF2B5EF4-FFF2-40B4-BE49-F238E27FC236}">
                <a16:creationId xmlns:a16="http://schemas.microsoft.com/office/drawing/2014/main" id="{0609A575-A102-5886-0EDE-FF354D6F7D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200" y="214315"/>
            <a:ext cx="1915391" cy="677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959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/>
          <a:p>
            <a:pPr rtl="0"/>
            <a:r>
              <a:rPr lang="it-IT" dirty="0" err="1">
                <a:solidFill>
                  <a:schemeClr val="tx1"/>
                </a:solidFill>
              </a:rPr>
              <a:t>Thread</a:t>
            </a:r>
            <a:r>
              <a:rPr lang="it-IT" dirty="0">
                <a:solidFill>
                  <a:schemeClr val="tx1"/>
                </a:solidFill>
              </a:rPr>
              <a:t> 2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AC1C80FB-53F9-42EE-B1E6-D0F998EC5DF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565885" y="2255638"/>
            <a:ext cx="9406915" cy="4201145"/>
          </a:xfrm>
        </p:spPr>
        <p:txBody>
          <a:bodyPr rtlCol="0">
            <a:normAutofit/>
          </a:bodyPr>
          <a:lstStyle/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it-IT" sz="2200" dirty="0">
                <a:solidFill>
                  <a:schemeClr val="tx1"/>
                </a:solidFill>
              </a:rPr>
              <a:t>DOPO SALVATAGGIO PRIMO FILE AUDIO, INIZIO ESECUZIONE 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it-IT" sz="2200" dirty="0">
                <a:solidFill>
                  <a:schemeClr val="tx1"/>
                </a:solidFill>
              </a:rPr>
              <a:t>APPLICAZIONE CATENA FILTRI SU AUDIO E SALVATAGGIO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it-IT" sz="2200" dirty="0">
                <a:solidFill>
                  <a:schemeClr val="tx1"/>
                </a:solidFill>
              </a:rPr>
              <a:t>ESTRAZIONE FEATURES IN FILE CSV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it-IT" sz="2200" dirty="0">
                <a:solidFill>
                  <a:schemeClr val="tx1"/>
                </a:solidFill>
              </a:rPr>
              <a:t>ESECUZIONE MODELLO A PARTIRE DALLE FEATURES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it-IT" sz="2200" dirty="0">
                <a:solidFill>
                  <a:schemeClr val="tx1"/>
                </a:solidFill>
              </a:rPr>
              <a:t>SE RILEVAZIONE = 1 ALLORA MESSAGGIO + TIMESTAMP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it-IT" sz="2200" dirty="0">
                <a:solidFill>
                  <a:schemeClr val="tx1"/>
                </a:solidFill>
              </a:rPr>
              <a:t>SI RICOMINCIA IL PROCESSO PER IL FILE SEGUENTE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endParaRPr lang="it-IT" sz="2400" dirty="0">
              <a:solidFill>
                <a:schemeClr val="tx1"/>
              </a:solidFill>
            </a:endParaRPr>
          </a:p>
        </p:txBody>
      </p:sp>
      <p:pic>
        <p:nvPicPr>
          <p:cNvPr id="5" name="Immagine 4" descr="Immagine che contiene simbolo, Carattere, Elementi grafici, bianco&#10;&#10;Descrizione generata automaticamente">
            <a:extLst>
              <a:ext uri="{FF2B5EF4-FFF2-40B4-BE49-F238E27FC236}">
                <a16:creationId xmlns:a16="http://schemas.microsoft.com/office/drawing/2014/main" id="{C8A342DA-D8B0-1BF8-5A21-99A70551A6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294" y="214316"/>
            <a:ext cx="1457624" cy="677861"/>
          </a:xfrm>
          <a:prstGeom prst="rect">
            <a:avLst/>
          </a:prstGeom>
        </p:spPr>
      </p:pic>
      <p:pic>
        <p:nvPicPr>
          <p:cNvPr id="6" name="Immagine 5" descr="Immagine che contiene testo, Carattere, logo, Marchio&#10;&#10;Descrizione generata automaticamente">
            <a:extLst>
              <a:ext uri="{FF2B5EF4-FFF2-40B4-BE49-F238E27FC236}">
                <a16:creationId xmlns:a16="http://schemas.microsoft.com/office/drawing/2014/main" id="{0D704204-618B-4337-38B5-3F5BF6BBB0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200" y="214315"/>
            <a:ext cx="1915391" cy="677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213596"/>
      </p:ext>
    </p:extLst>
  </p:cSld>
  <p:clrMapOvr>
    <a:masterClrMapping/>
  </p:clrMapOvr>
</p:sld>
</file>

<file path=ppt/theme/theme1.xml><?xml version="1.0" encoding="utf-8"?>
<a:theme xmlns:a="http://schemas.openxmlformats.org/drawingml/2006/main" name="Monolinea">
  <a:themeElements>
    <a:clrScheme name="Custom 16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BF4EF"/>
      </a:accent1>
      <a:accent2>
        <a:srgbClr val="F7F6F3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3329037_TF56180624_Win32" id="{D3997735-0022-4ADB-B481-82DB79589012}" vid="{D160C44F-0E59-43D7-A4EF-160DF92B4A1B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2BC90D6-94CF-42F7-AAC4-9CF6824C54D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F97B18F-50BC-4F30-8373-93489E845F83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64CF2EF3-001F-4BE9-81B3-86ECBBF9425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Presentazione di vendita semplice e minimalista</Template>
  <TotalTime>1285</TotalTime>
  <Words>382</Words>
  <Application>Microsoft Office PowerPoint</Application>
  <PresentationFormat>Widescreen</PresentationFormat>
  <Paragraphs>88</Paragraphs>
  <Slides>13</Slides>
  <Notes>13</Notes>
  <HiddenSlides>0</HiddenSlides>
  <MMClips>1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13</vt:i4>
      </vt:variant>
    </vt:vector>
  </HeadingPairs>
  <TitlesOfParts>
    <vt:vector size="17" baseType="lpstr">
      <vt:lpstr>Arial</vt:lpstr>
      <vt:lpstr>Calibri</vt:lpstr>
      <vt:lpstr>Tenorite</vt:lpstr>
      <vt:lpstr>Monolinea</vt:lpstr>
      <vt:lpstr>ANALISI AUDIO ORIENTATA ALLA RILEVAZIONE DI SITUAZIONI DI PERICOLO: REALIZZAZIONE DI UN PROTOTIPO</vt:lpstr>
      <vt:lpstr>PROBLEMA</vt:lpstr>
      <vt:lpstr>SOLUZIONE</vt:lpstr>
      <vt:lpstr>prototipo</vt:lpstr>
      <vt:lpstr>PROGETTAZIONE</vt:lpstr>
      <vt:lpstr>MODELLO ML</vt:lpstr>
      <vt:lpstr>PIPELINE </vt:lpstr>
      <vt:lpstr>Thread 1 </vt:lpstr>
      <vt:lpstr>Thread 2</vt:lpstr>
      <vt:lpstr>DEMO</vt:lpstr>
      <vt:lpstr>Alcuni risultati </vt:lpstr>
      <vt:lpstr>CONCLUSIONI</vt:lpstr>
      <vt:lpstr>GRAZIE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</dc:title>
  <dc:creator>pradaroulmoji@outlook.it</dc:creator>
  <cp:lastModifiedBy>PRADEEP AROULMOJI</cp:lastModifiedBy>
  <cp:revision>32</cp:revision>
  <dcterms:created xsi:type="dcterms:W3CDTF">2024-01-24T20:12:32Z</dcterms:created>
  <dcterms:modified xsi:type="dcterms:W3CDTF">2024-02-13T14:08:04Z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